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347" r:id="rId11"/>
    <p:sldId id="348" r:id="rId12"/>
    <p:sldId id="311" r:id="rId13"/>
    <p:sldId id="310" r:id="rId14"/>
    <p:sldId id="313" r:id="rId15"/>
    <p:sldId id="323" r:id="rId16"/>
    <p:sldId id="337" r:id="rId17"/>
    <p:sldId id="314" r:id="rId18"/>
    <p:sldId id="324" r:id="rId19"/>
    <p:sldId id="315" r:id="rId20"/>
    <p:sldId id="339" r:id="rId21"/>
    <p:sldId id="317" r:id="rId22"/>
    <p:sldId id="275" r:id="rId23"/>
    <p:sldId id="276" r:id="rId24"/>
    <p:sldId id="277" r:id="rId25"/>
    <p:sldId id="278" r:id="rId26"/>
    <p:sldId id="321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319" r:id="rId35"/>
    <p:sldId id="320" r:id="rId36"/>
    <p:sldId id="340" r:id="rId37"/>
    <p:sldId id="286" r:id="rId38"/>
    <p:sldId id="326" r:id="rId39"/>
    <p:sldId id="344" r:id="rId40"/>
    <p:sldId id="299" r:id="rId41"/>
    <p:sldId id="287" r:id="rId42"/>
    <p:sldId id="288" r:id="rId43"/>
    <p:sldId id="327" r:id="rId44"/>
    <p:sldId id="289" r:id="rId45"/>
    <p:sldId id="341" r:id="rId46"/>
    <p:sldId id="293" r:id="rId47"/>
    <p:sldId id="294" r:id="rId48"/>
    <p:sldId id="295" r:id="rId49"/>
    <p:sldId id="333" r:id="rId50"/>
    <p:sldId id="302" r:id="rId51"/>
    <p:sldId id="330" r:id="rId52"/>
    <p:sldId id="329" r:id="rId53"/>
    <p:sldId id="350" r:id="rId54"/>
    <p:sldId id="331" r:id="rId55"/>
    <p:sldId id="351" r:id="rId56"/>
    <p:sldId id="346" r:id="rId57"/>
    <p:sldId id="342" r:id="rId58"/>
    <p:sldId id="353" r:id="rId59"/>
    <p:sldId id="303" r:id="rId60"/>
    <p:sldId id="290" r:id="rId61"/>
    <p:sldId id="343" r:id="rId62"/>
    <p:sldId id="291" r:id="rId63"/>
    <p:sldId id="307" r:id="rId64"/>
    <p:sldId id="354" r:id="rId65"/>
    <p:sldId id="335" r:id="rId66"/>
    <p:sldId id="268" r:id="rId67"/>
    <p:sldId id="338" r:id="rId68"/>
    <p:sldId id="305" r:id="rId69"/>
  </p:sldIdLst>
  <p:sldSz cx="9144000" cy="6858000" type="screen4x3"/>
  <p:notesSz cx="6881813" cy="96615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3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5827" autoAdjust="0"/>
  </p:normalViewPr>
  <p:slideViewPr>
    <p:cSldViewPr>
      <p:cViewPr varScale="1">
        <p:scale>
          <a:sx n="102" d="100"/>
          <a:sy n="102" d="100"/>
        </p:scale>
        <p:origin x="38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454" y="-108"/>
      </p:cViewPr>
      <p:guideLst>
        <p:guide orient="horz" pos="3043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75F69D-A1A8-4BFF-B9F8-0815199EEC4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E4A74BE7-DA34-46AF-B22D-64AFB688122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Kingdom  Animalia</a:t>
          </a:r>
        </a:p>
      </dgm:t>
    </dgm:pt>
    <dgm:pt modelId="{108DEBCD-8A6C-4FB4-BEC0-27EC8B65A4F5}" type="parTrans" cxnId="{922FEBB1-779C-4BD4-9C8C-4C078A8E553C}">
      <dgm:prSet/>
      <dgm:spPr/>
    </dgm:pt>
    <dgm:pt modelId="{61AA27D5-0149-4969-ADC3-93BCBED3A6E6}" type="sibTrans" cxnId="{922FEBB1-779C-4BD4-9C8C-4C078A8E553C}">
      <dgm:prSet/>
      <dgm:spPr/>
    </dgm:pt>
    <dgm:pt modelId="{F89A746B-FABB-449E-9F96-D9CA49FC59F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Phylum  Chordata</a:t>
          </a:r>
        </a:p>
      </dgm:t>
    </dgm:pt>
    <dgm:pt modelId="{84DFD041-ED45-4283-A0F7-78AFFCE857D3}" type="parTrans" cxnId="{5CFF8311-4549-4291-8105-6AB80017E2F5}">
      <dgm:prSet/>
      <dgm:spPr/>
    </dgm:pt>
    <dgm:pt modelId="{7BCDC919-089E-45CA-B8EE-51D753E340EF}" type="sibTrans" cxnId="{5CFF8311-4549-4291-8105-6AB80017E2F5}">
      <dgm:prSet/>
      <dgm:spPr/>
    </dgm:pt>
    <dgm:pt modelId="{E296A438-9728-4C60-86B1-B23B4205CD8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Class  Mammalia</a:t>
          </a:r>
        </a:p>
      </dgm:t>
    </dgm:pt>
    <dgm:pt modelId="{7A23F55F-B3EC-4249-A296-A5E4EA24A773}" type="parTrans" cxnId="{530C8E17-9A48-4237-B4AE-0759F1B4CF1D}">
      <dgm:prSet/>
      <dgm:spPr/>
    </dgm:pt>
    <dgm:pt modelId="{CBCD14FC-E575-46CB-ADDB-ABDB7BF7BE3B}" type="sibTrans" cxnId="{530C8E17-9A48-4237-B4AE-0759F1B4CF1D}">
      <dgm:prSet/>
      <dgm:spPr/>
    </dgm:pt>
    <dgm:pt modelId="{D079FC4F-60B4-485E-9317-FC261BDAB57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Order  Carnivora</a:t>
          </a:r>
        </a:p>
      </dgm:t>
    </dgm:pt>
    <dgm:pt modelId="{1C17DC00-066C-468D-8B9A-8D55C85D35F3}" type="parTrans" cxnId="{7F98B98C-1EB9-405A-99C7-41030542A18A}">
      <dgm:prSet/>
      <dgm:spPr/>
    </dgm:pt>
    <dgm:pt modelId="{C96827E4-4CB6-4777-AFCC-0B72EC7CFCC5}" type="sibTrans" cxnId="{7F98B98C-1EB9-405A-99C7-41030542A18A}">
      <dgm:prSet/>
      <dgm:spPr/>
    </dgm:pt>
    <dgm:pt modelId="{67A5BEF7-6B9E-4C8A-A4D7-D387683E24A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Family  Felidae</a:t>
          </a:r>
        </a:p>
      </dgm:t>
    </dgm:pt>
    <dgm:pt modelId="{ACB7F477-CB2B-4E33-A13E-A8CEDAFA9BB3}" type="parTrans" cxnId="{8F3492DD-5A9D-4B4A-9CEC-8053F9281AC1}">
      <dgm:prSet/>
      <dgm:spPr/>
    </dgm:pt>
    <dgm:pt modelId="{520E4C60-8B28-4B96-B955-0FAD0781B123}" type="sibTrans" cxnId="{8F3492DD-5A9D-4B4A-9CEC-8053F9281AC1}">
      <dgm:prSet/>
      <dgm:spPr/>
    </dgm:pt>
    <dgm:pt modelId="{65780D70-5735-456C-AE90-589FAB9461A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Genus  </a:t>
          </a:r>
          <a:r>
            <a:rPr kumimoji="0" lang="en-GB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Felis</a:t>
          </a:r>
        </a:p>
      </dgm:t>
    </dgm:pt>
    <dgm:pt modelId="{83BF0AAC-06FF-491B-B5D4-B64488FF745A}" type="parTrans" cxnId="{5F8D1C03-FA05-48C9-BEE8-D3E8041F5750}">
      <dgm:prSet/>
      <dgm:spPr/>
    </dgm:pt>
    <dgm:pt modelId="{30DDC225-8AA7-493E-859B-D4A3C5E63608}" type="sibTrans" cxnId="{5F8D1C03-FA05-48C9-BEE8-D3E8041F5750}">
      <dgm:prSet/>
      <dgm:spPr/>
    </dgm:pt>
    <dgm:pt modelId="{156961C9-ED92-4C5B-B3AA-6DF3211EF46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Species  catus</a:t>
          </a:r>
        </a:p>
      </dgm:t>
    </dgm:pt>
    <dgm:pt modelId="{35361EF1-AE07-4FEE-8784-44BE37C60B9D}" type="parTrans" cxnId="{09DB1B64-1EB2-441D-96ED-53F1B7981A23}">
      <dgm:prSet/>
      <dgm:spPr/>
    </dgm:pt>
    <dgm:pt modelId="{92873F33-F374-4227-BB49-DA02F5A49FDA}" type="sibTrans" cxnId="{09DB1B64-1EB2-441D-96ED-53F1B7981A23}">
      <dgm:prSet/>
      <dgm:spPr/>
    </dgm:pt>
    <dgm:pt modelId="{19D8E139-C1D4-4041-9683-5A0E820D4180}" type="pres">
      <dgm:prSet presAssocID="{6975F69D-A1A8-4BFF-B9F8-0815199EEC4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06BD5F5-D7C7-456D-AF53-4C258521484D}" type="pres">
      <dgm:prSet presAssocID="{E4A74BE7-DA34-46AF-B22D-64AFB6881228}" presName="hierRoot1" presStyleCnt="0">
        <dgm:presLayoutVars>
          <dgm:hierBranch val="r"/>
        </dgm:presLayoutVars>
      </dgm:prSet>
      <dgm:spPr/>
    </dgm:pt>
    <dgm:pt modelId="{49236D93-6D88-4F07-8251-54F0E6D8E3BD}" type="pres">
      <dgm:prSet presAssocID="{E4A74BE7-DA34-46AF-B22D-64AFB6881228}" presName="rootComposite1" presStyleCnt="0"/>
      <dgm:spPr/>
    </dgm:pt>
    <dgm:pt modelId="{8214157F-463E-486D-B13A-A2C1ADC32C46}" type="pres">
      <dgm:prSet presAssocID="{E4A74BE7-DA34-46AF-B22D-64AFB6881228}" presName="rootText1" presStyleLbl="node0" presStyleIdx="0" presStyleCnt="1">
        <dgm:presLayoutVars>
          <dgm:chPref val="3"/>
        </dgm:presLayoutVars>
      </dgm:prSet>
      <dgm:spPr/>
    </dgm:pt>
    <dgm:pt modelId="{B9AF1CDA-88A7-437D-BFC0-0B6518003B7D}" type="pres">
      <dgm:prSet presAssocID="{E4A74BE7-DA34-46AF-B22D-64AFB6881228}" presName="rootConnector1" presStyleLbl="node1" presStyleIdx="0" presStyleCnt="0"/>
      <dgm:spPr/>
    </dgm:pt>
    <dgm:pt modelId="{AE2ED34D-6CC3-4AE3-B7C9-4CB8EF7C1AB3}" type="pres">
      <dgm:prSet presAssocID="{E4A74BE7-DA34-46AF-B22D-64AFB6881228}" presName="hierChild2" presStyleCnt="0"/>
      <dgm:spPr/>
    </dgm:pt>
    <dgm:pt modelId="{86759AB7-232D-4238-9614-F266E819D12A}" type="pres">
      <dgm:prSet presAssocID="{84DFD041-ED45-4283-A0F7-78AFFCE857D3}" presName="Name50" presStyleLbl="parChTrans1D2" presStyleIdx="0" presStyleCnt="6"/>
      <dgm:spPr/>
    </dgm:pt>
    <dgm:pt modelId="{22C7E5C2-5BFB-4E48-A9FA-3011FDD73270}" type="pres">
      <dgm:prSet presAssocID="{F89A746B-FABB-449E-9F96-D9CA49FC59FA}" presName="hierRoot2" presStyleCnt="0">
        <dgm:presLayoutVars>
          <dgm:hierBranch/>
        </dgm:presLayoutVars>
      </dgm:prSet>
      <dgm:spPr/>
    </dgm:pt>
    <dgm:pt modelId="{AB3B7079-42F1-40B2-A603-DCA5B5ED08BB}" type="pres">
      <dgm:prSet presAssocID="{F89A746B-FABB-449E-9F96-D9CA49FC59FA}" presName="rootComposite" presStyleCnt="0"/>
      <dgm:spPr/>
    </dgm:pt>
    <dgm:pt modelId="{D60C4B34-74D4-42C2-909F-3A220A8D4BD7}" type="pres">
      <dgm:prSet presAssocID="{F89A746B-FABB-449E-9F96-D9CA49FC59FA}" presName="rootText" presStyleLbl="node2" presStyleIdx="0" presStyleCnt="6">
        <dgm:presLayoutVars>
          <dgm:chPref val="3"/>
        </dgm:presLayoutVars>
      </dgm:prSet>
      <dgm:spPr/>
    </dgm:pt>
    <dgm:pt modelId="{BE29916F-1531-4194-AE5B-2C92DA21CC20}" type="pres">
      <dgm:prSet presAssocID="{F89A746B-FABB-449E-9F96-D9CA49FC59FA}" presName="rootConnector" presStyleLbl="node2" presStyleIdx="0" presStyleCnt="6"/>
      <dgm:spPr/>
    </dgm:pt>
    <dgm:pt modelId="{7B38D687-55D9-4FC7-B884-39CCC4577A80}" type="pres">
      <dgm:prSet presAssocID="{F89A746B-FABB-449E-9F96-D9CA49FC59FA}" presName="hierChild4" presStyleCnt="0"/>
      <dgm:spPr/>
    </dgm:pt>
    <dgm:pt modelId="{2C68953E-026C-4538-A782-2EDEEDBD6F20}" type="pres">
      <dgm:prSet presAssocID="{F89A746B-FABB-449E-9F96-D9CA49FC59FA}" presName="hierChild5" presStyleCnt="0"/>
      <dgm:spPr/>
    </dgm:pt>
    <dgm:pt modelId="{9B7F5D97-61D2-4CB7-A418-E4E6F58E7C43}" type="pres">
      <dgm:prSet presAssocID="{7A23F55F-B3EC-4249-A296-A5E4EA24A773}" presName="Name50" presStyleLbl="parChTrans1D2" presStyleIdx="1" presStyleCnt="6"/>
      <dgm:spPr/>
    </dgm:pt>
    <dgm:pt modelId="{3789F595-C2ED-420B-AD8B-BC095470391C}" type="pres">
      <dgm:prSet presAssocID="{E296A438-9728-4C60-86B1-B23B4205CD88}" presName="hierRoot2" presStyleCnt="0">
        <dgm:presLayoutVars>
          <dgm:hierBranch/>
        </dgm:presLayoutVars>
      </dgm:prSet>
      <dgm:spPr/>
    </dgm:pt>
    <dgm:pt modelId="{1B946B97-5708-4B35-A685-C494A3791A07}" type="pres">
      <dgm:prSet presAssocID="{E296A438-9728-4C60-86B1-B23B4205CD88}" presName="rootComposite" presStyleCnt="0"/>
      <dgm:spPr/>
    </dgm:pt>
    <dgm:pt modelId="{EE229DDD-6F67-4056-BD21-25810A03B75E}" type="pres">
      <dgm:prSet presAssocID="{E296A438-9728-4C60-86B1-B23B4205CD88}" presName="rootText" presStyleLbl="node2" presStyleIdx="1" presStyleCnt="6">
        <dgm:presLayoutVars>
          <dgm:chPref val="3"/>
        </dgm:presLayoutVars>
      </dgm:prSet>
      <dgm:spPr/>
    </dgm:pt>
    <dgm:pt modelId="{1352FCDE-E851-476B-BCD2-0A39EC9A642B}" type="pres">
      <dgm:prSet presAssocID="{E296A438-9728-4C60-86B1-B23B4205CD88}" presName="rootConnector" presStyleLbl="node2" presStyleIdx="1" presStyleCnt="6"/>
      <dgm:spPr/>
    </dgm:pt>
    <dgm:pt modelId="{B5907AE5-1528-4027-9241-AB5FB3D92D30}" type="pres">
      <dgm:prSet presAssocID="{E296A438-9728-4C60-86B1-B23B4205CD88}" presName="hierChild4" presStyleCnt="0"/>
      <dgm:spPr/>
    </dgm:pt>
    <dgm:pt modelId="{E19AF9EF-2D39-4118-A930-C685D3A2B9B8}" type="pres">
      <dgm:prSet presAssocID="{E296A438-9728-4C60-86B1-B23B4205CD88}" presName="hierChild5" presStyleCnt="0"/>
      <dgm:spPr/>
    </dgm:pt>
    <dgm:pt modelId="{444C1F2B-8D74-41A1-9534-164FC7DF0E18}" type="pres">
      <dgm:prSet presAssocID="{1C17DC00-066C-468D-8B9A-8D55C85D35F3}" presName="Name50" presStyleLbl="parChTrans1D2" presStyleIdx="2" presStyleCnt="6"/>
      <dgm:spPr/>
    </dgm:pt>
    <dgm:pt modelId="{B16819AB-1319-401D-B9F9-DE5A67E35B61}" type="pres">
      <dgm:prSet presAssocID="{D079FC4F-60B4-485E-9317-FC261BDAB571}" presName="hierRoot2" presStyleCnt="0">
        <dgm:presLayoutVars>
          <dgm:hierBranch/>
        </dgm:presLayoutVars>
      </dgm:prSet>
      <dgm:spPr/>
    </dgm:pt>
    <dgm:pt modelId="{346B7501-BDB5-493A-8705-7D60E6240BF2}" type="pres">
      <dgm:prSet presAssocID="{D079FC4F-60B4-485E-9317-FC261BDAB571}" presName="rootComposite" presStyleCnt="0"/>
      <dgm:spPr/>
    </dgm:pt>
    <dgm:pt modelId="{A035FDE5-5A7C-4012-97D4-880B79C31387}" type="pres">
      <dgm:prSet presAssocID="{D079FC4F-60B4-485E-9317-FC261BDAB571}" presName="rootText" presStyleLbl="node2" presStyleIdx="2" presStyleCnt="6">
        <dgm:presLayoutVars>
          <dgm:chPref val="3"/>
        </dgm:presLayoutVars>
      </dgm:prSet>
      <dgm:spPr/>
    </dgm:pt>
    <dgm:pt modelId="{6C08754B-D897-419F-9E39-4CD51EF2D11A}" type="pres">
      <dgm:prSet presAssocID="{D079FC4F-60B4-485E-9317-FC261BDAB571}" presName="rootConnector" presStyleLbl="node2" presStyleIdx="2" presStyleCnt="6"/>
      <dgm:spPr/>
    </dgm:pt>
    <dgm:pt modelId="{34A9D181-AE07-404E-ABE8-D437EF4D0354}" type="pres">
      <dgm:prSet presAssocID="{D079FC4F-60B4-485E-9317-FC261BDAB571}" presName="hierChild4" presStyleCnt="0"/>
      <dgm:spPr/>
    </dgm:pt>
    <dgm:pt modelId="{96A5CAE6-A8C5-4AD8-B621-90525F2A9157}" type="pres">
      <dgm:prSet presAssocID="{D079FC4F-60B4-485E-9317-FC261BDAB571}" presName="hierChild5" presStyleCnt="0"/>
      <dgm:spPr/>
    </dgm:pt>
    <dgm:pt modelId="{ABEBA818-BC85-4E19-A381-28DF2DD9769C}" type="pres">
      <dgm:prSet presAssocID="{ACB7F477-CB2B-4E33-A13E-A8CEDAFA9BB3}" presName="Name50" presStyleLbl="parChTrans1D2" presStyleIdx="3" presStyleCnt="6"/>
      <dgm:spPr/>
    </dgm:pt>
    <dgm:pt modelId="{D4398281-212C-4E18-AFE6-D779B599E902}" type="pres">
      <dgm:prSet presAssocID="{67A5BEF7-6B9E-4C8A-A4D7-D387683E24A3}" presName="hierRoot2" presStyleCnt="0">
        <dgm:presLayoutVars>
          <dgm:hierBranch/>
        </dgm:presLayoutVars>
      </dgm:prSet>
      <dgm:spPr/>
    </dgm:pt>
    <dgm:pt modelId="{F3AE8B8F-91A6-4ED7-86E6-2E1E7440DF0A}" type="pres">
      <dgm:prSet presAssocID="{67A5BEF7-6B9E-4C8A-A4D7-D387683E24A3}" presName="rootComposite" presStyleCnt="0"/>
      <dgm:spPr/>
    </dgm:pt>
    <dgm:pt modelId="{2FE5867C-4AE3-4D9E-AECF-812C98016C48}" type="pres">
      <dgm:prSet presAssocID="{67A5BEF7-6B9E-4C8A-A4D7-D387683E24A3}" presName="rootText" presStyleLbl="node2" presStyleIdx="3" presStyleCnt="6">
        <dgm:presLayoutVars>
          <dgm:chPref val="3"/>
        </dgm:presLayoutVars>
      </dgm:prSet>
      <dgm:spPr/>
    </dgm:pt>
    <dgm:pt modelId="{944197D2-A57C-4C8D-80FE-00D67FFC3F35}" type="pres">
      <dgm:prSet presAssocID="{67A5BEF7-6B9E-4C8A-A4D7-D387683E24A3}" presName="rootConnector" presStyleLbl="node2" presStyleIdx="3" presStyleCnt="6"/>
      <dgm:spPr/>
    </dgm:pt>
    <dgm:pt modelId="{F1BCBFDE-7265-42D9-8BCD-C2FB48353BFC}" type="pres">
      <dgm:prSet presAssocID="{67A5BEF7-6B9E-4C8A-A4D7-D387683E24A3}" presName="hierChild4" presStyleCnt="0"/>
      <dgm:spPr/>
    </dgm:pt>
    <dgm:pt modelId="{30A4C703-9FC7-4E0E-B892-D62E5E422468}" type="pres">
      <dgm:prSet presAssocID="{67A5BEF7-6B9E-4C8A-A4D7-D387683E24A3}" presName="hierChild5" presStyleCnt="0"/>
      <dgm:spPr/>
    </dgm:pt>
    <dgm:pt modelId="{2D018559-A8F4-47DC-8D02-6F0F3831C966}" type="pres">
      <dgm:prSet presAssocID="{83BF0AAC-06FF-491B-B5D4-B64488FF745A}" presName="Name50" presStyleLbl="parChTrans1D2" presStyleIdx="4" presStyleCnt="6"/>
      <dgm:spPr/>
    </dgm:pt>
    <dgm:pt modelId="{508FF57A-7B74-4EA2-B116-506F2147E531}" type="pres">
      <dgm:prSet presAssocID="{65780D70-5735-456C-AE90-589FAB9461AD}" presName="hierRoot2" presStyleCnt="0">
        <dgm:presLayoutVars>
          <dgm:hierBranch/>
        </dgm:presLayoutVars>
      </dgm:prSet>
      <dgm:spPr/>
    </dgm:pt>
    <dgm:pt modelId="{44791EBA-60C4-482E-B993-165A152B191A}" type="pres">
      <dgm:prSet presAssocID="{65780D70-5735-456C-AE90-589FAB9461AD}" presName="rootComposite" presStyleCnt="0"/>
      <dgm:spPr/>
    </dgm:pt>
    <dgm:pt modelId="{C053902C-87B9-427A-A164-43799C2A977F}" type="pres">
      <dgm:prSet presAssocID="{65780D70-5735-456C-AE90-589FAB9461AD}" presName="rootText" presStyleLbl="node2" presStyleIdx="4" presStyleCnt="6">
        <dgm:presLayoutVars>
          <dgm:chPref val="3"/>
        </dgm:presLayoutVars>
      </dgm:prSet>
      <dgm:spPr/>
    </dgm:pt>
    <dgm:pt modelId="{0019F426-3EF5-4C60-8F1B-AC22B6805AD2}" type="pres">
      <dgm:prSet presAssocID="{65780D70-5735-456C-AE90-589FAB9461AD}" presName="rootConnector" presStyleLbl="node2" presStyleIdx="4" presStyleCnt="6"/>
      <dgm:spPr/>
    </dgm:pt>
    <dgm:pt modelId="{3CA6858B-E4CF-4A83-91C3-946FE23CBFA0}" type="pres">
      <dgm:prSet presAssocID="{65780D70-5735-456C-AE90-589FAB9461AD}" presName="hierChild4" presStyleCnt="0"/>
      <dgm:spPr/>
    </dgm:pt>
    <dgm:pt modelId="{8AB6D5E2-E7CA-4989-A41F-49883D74FD9D}" type="pres">
      <dgm:prSet presAssocID="{65780D70-5735-456C-AE90-589FAB9461AD}" presName="hierChild5" presStyleCnt="0"/>
      <dgm:spPr/>
    </dgm:pt>
    <dgm:pt modelId="{56AAD2DC-F0F6-4EC2-B8EB-4C6D6B148086}" type="pres">
      <dgm:prSet presAssocID="{35361EF1-AE07-4FEE-8784-44BE37C60B9D}" presName="Name50" presStyleLbl="parChTrans1D2" presStyleIdx="5" presStyleCnt="6"/>
      <dgm:spPr/>
    </dgm:pt>
    <dgm:pt modelId="{BEC14EFD-B61F-47D9-8B65-4F3792ADF519}" type="pres">
      <dgm:prSet presAssocID="{156961C9-ED92-4C5B-B3AA-6DF3211EF466}" presName="hierRoot2" presStyleCnt="0">
        <dgm:presLayoutVars>
          <dgm:hierBranch/>
        </dgm:presLayoutVars>
      </dgm:prSet>
      <dgm:spPr/>
    </dgm:pt>
    <dgm:pt modelId="{A2616C09-B82F-4DA4-AD14-10BEAC64E521}" type="pres">
      <dgm:prSet presAssocID="{156961C9-ED92-4C5B-B3AA-6DF3211EF466}" presName="rootComposite" presStyleCnt="0"/>
      <dgm:spPr/>
    </dgm:pt>
    <dgm:pt modelId="{40CAE29E-24EB-4932-BBB6-025305953561}" type="pres">
      <dgm:prSet presAssocID="{156961C9-ED92-4C5B-B3AA-6DF3211EF466}" presName="rootText" presStyleLbl="node2" presStyleIdx="5" presStyleCnt="6">
        <dgm:presLayoutVars>
          <dgm:chPref val="3"/>
        </dgm:presLayoutVars>
      </dgm:prSet>
      <dgm:spPr/>
    </dgm:pt>
    <dgm:pt modelId="{B02F23A4-2331-4CAD-BBC4-7E4D45DF48DE}" type="pres">
      <dgm:prSet presAssocID="{156961C9-ED92-4C5B-B3AA-6DF3211EF466}" presName="rootConnector" presStyleLbl="node2" presStyleIdx="5" presStyleCnt="6"/>
      <dgm:spPr/>
    </dgm:pt>
    <dgm:pt modelId="{803B3B42-FDDE-4B7C-8E45-3433AD6D76A8}" type="pres">
      <dgm:prSet presAssocID="{156961C9-ED92-4C5B-B3AA-6DF3211EF466}" presName="hierChild4" presStyleCnt="0"/>
      <dgm:spPr/>
    </dgm:pt>
    <dgm:pt modelId="{6199BC32-C5E9-4AE6-B97D-DE84869C60CD}" type="pres">
      <dgm:prSet presAssocID="{156961C9-ED92-4C5B-B3AA-6DF3211EF466}" presName="hierChild5" presStyleCnt="0"/>
      <dgm:spPr/>
    </dgm:pt>
    <dgm:pt modelId="{AE4317AF-D12B-4DF0-9D7A-47C50C13E50E}" type="pres">
      <dgm:prSet presAssocID="{E4A74BE7-DA34-46AF-B22D-64AFB6881228}" presName="hierChild3" presStyleCnt="0"/>
      <dgm:spPr/>
    </dgm:pt>
  </dgm:ptLst>
  <dgm:cxnLst>
    <dgm:cxn modelId="{1E7AA899-CBB5-405D-B0EF-41155BDFE4E8}" type="presOf" srcId="{E4A74BE7-DA34-46AF-B22D-64AFB6881228}" destId="{8214157F-463E-486D-B13A-A2C1ADC32C46}" srcOrd="0" destOrd="0" presId="urn:microsoft.com/office/officeart/2005/8/layout/orgChart1"/>
    <dgm:cxn modelId="{3F869676-A33B-4AC4-A53C-2F14663687BD}" type="presOf" srcId="{156961C9-ED92-4C5B-B3AA-6DF3211EF466}" destId="{40CAE29E-24EB-4932-BBB6-025305953561}" srcOrd="0" destOrd="0" presId="urn:microsoft.com/office/officeart/2005/8/layout/orgChart1"/>
    <dgm:cxn modelId="{7F98B98C-1EB9-405A-99C7-41030542A18A}" srcId="{E4A74BE7-DA34-46AF-B22D-64AFB6881228}" destId="{D079FC4F-60B4-485E-9317-FC261BDAB571}" srcOrd="2" destOrd="0" parTransId="{1C17DC00-066C-468D-8B9A-8D55C85D35F3}" sibTransId="{C96827E4-4CB6-4777-AFCC-0B72EC7CFCC5}"/>
    <dgm:cxn modelId="{1124E8B0-870B-4BC2-A7C1-9A81BD22D694}" type="presOf" srcId="{67A5BEF7-6B9E-4C8A-A4D7-D387683E24A3}" destId="{2FE5867C-4AE3-4D9E-AECF-812C98016C48}" srcOrd="0" destOrd="0" presId="urn:microsoft.com/office/officeart/2005/8/layout/orgChart1"/>
    <dgm:cxn modelId="{3D258712-5BCC-4105-9B12-CBD0D817759F}" type="presOf" srcId="{84DFD041-ED45-4283-A0F7-78AFFCE857D3}" destId="{86759AB7-232D-4238-9614-F266E819D12A}" srcOrd="0" destOrd="0" presId="urn:microsoft.com/office/officeart/2005/8/layout/orgChart1"/>
    <dgm:cxn modelId="{1F853074-2368-4B5B-9C95-038F9C425D49}" type="presOf" srcId="{E296A438-9728-4C60-86B1-B23B4205CD88}" destId="{EE229DDD-6F67-4056-BD21-25810A03B75E}" srcOrd="0" destOrd="0" presId="urn:microsoft.com/office/officeart/2005/8/layout/orgChart1"/>
    <dgm:cxn modelId="{F5C5E34F-596E-45E2-BE86-C9752308274E}" type="presOf" srcId="{E4A74BE7-DA34-46AF-B22D-64AFB6881228}" destId="{B9AF1CDA-88A7-437D-BFC0-0B6518003B7D}" srcOrd="1" destOrd="0" presId="urn:microsoft.com/office/officeart/2005/8/layout/orgChart1"/>
    <dgm:cxn modelId="{5CFF8311-4549-4291-8105-6AB80017E2F5}" srcId="{E4A74BE7-DA34-46AF-B22D-64AFB6881228}" destId="{F89A746B-FABB-449E-9F96-D9CA49FC59FA}" srcOrd="0" destOrd="0" parTransId="{84DFD041-ED45-4283-A0F7-78AFFCE857D3}" sibTransId="{7BCDC919-089E-45CA-B8EE-51D753E340EF}"/>
    <dgm:cxn modelId="{940B8063-40D0-4E86-A058-B09B73736D32}" type="presOf" srcId="{7A23F55F-B3EC-4249-A296-A5E4EA24A773}" destId="{9B7F5D97-61D2-4CB7-A418-E4E6F58E7C43}" srcOrd="0" destOrd="0" presId="urn:microsoft.com/office/officeart/2005/8/layout/orgChart1"/>
    <dgm:cxn modelId="{5F5E0189-4D6E-4E15-8976-B7D1319AFFC4}" type="presOf" srcId="{F89A746B-FABB-449E-9F96-D9CA49FC59FA}" destId="{BE29916F-1531-4194-AE5B-2C92DA21CC20}" srcOrd="1" destOrd="0" presId="urn:microsoft.com/office/officeart/2005/8/layout/orgChart1"/>
    <dgm:cxn modelId="{C2BF0ACD-1BE0-446E-AAFE-56824281A7EA}" type="presOf" srcId="{83BF0AAC-06FF-491B-B5D4-B64488FF745A}" destId="{2D018559-A8F4-47DC-8D02-6F0F3831C966}" srcOrd="0" destOrd="0" presId="urn:microsoft.com/office/officeart/2005/8/layout/orgChart1"/>
    <dgm:cxn modelId="{8F3492DD-5A9D-4B4A-9CEC-8053F9281AC1}" srcId="{E4A74BE7-DA34-46AF-B22D-64AFB6881228}" destId="{67A5BEF7-6B9E-4C8A-A4D7-D387683E24A3}" srcOrd="3" destOrd="0" parTransId="{ACB7F477-CB2B-4E33-A13E-A8CEDAFA9BB3}" sibTransId="{520E4C60-8B28-4B96-B955-0FAD0781B123}"/>
    <dgm:cxn modelId="{3A8C445E-4721-4F70-8423-098B4D78C743}" type="presOf" srcId="{65780D70-5735-456C-AE90-589FAB9461AD}" destId="{0019F426-3EF5-4C60-8F1B-AC22B6805AD2}" srcOrd="1" destOrd="0" presId="urn:microsoft.com/office/officeart/2005/8/layout/orgChart1"/>
    <dgm:cxn modelId="{5F8D1C03-FA05-48C9-BEE8-D3E8041F5750}" srcId="{E4A74BE7-DA34-46AF-B22D-64AFB6881228}" destId="{65780D70-5735-456C-AE90-589FAB9461AD}" srcOrd="4" destOrd="0" parTransId="{83BF0AAC-06FF-491B-B5D4-B64488FF745A}" sibTransId="{30DDC225-8AA7-493E-859B-D4A3C5E63608}"/>
    <dgm:cxn modelId="{0701C05F-5FB1-42F8-B136-664CE30B6D10}" type="presOf" srcId="{67A5BEF7-6B9E-4C8A-A4D7-D387683E24A3}" destId="{944197D2-A57C-4C8D-80FE-00D67FFC3F35}" srcOrd="1" destOrd="0" presId="urn:microsoft.com/office/officeart/2005/8/layout/orgChart1"/>
    <dgm:cxn modelId="{E7DDB72C-C097-49F6-A5C0-76E9E6CC7D0A}" type="presOf" srcId="{1C17DC00-066C-468D-8B9A-8D55C85D35F3}" destId="{444C1F2B-8D74-41A1-9534-164FC7DF0E18}" srcOrd="0" destOrd="0" presId="urn:microsoft.com/office/officeart/2005/8/layout/orgChart1"/>
    <dgm:cxn modelId="{09DB1B64-1EB2-441D-96ED-53F1B7981A23}" srcId="{E4A74BE7-DA34-46AF-B22D-64AFB6881228}" destId="{156961C9-ED92-4C5B-B3AA-6DF3211EF466}" srcOrd="5" destOrd="0" parTransId="{35361EF1-AE07-4FEE-8784-44BE37C60B9D}" sibTransId="{92873F33-F374-4227-BB49-DA02F5A49FDA}"/>
    <dgm:cxn modelId="{A7FF56FA-1729-40B0-8135-0AD8D155D159}" type="presOf" srcId="{156961C9-ED92-4C5B-B3AA-6DF3211EF466}" destId="{B02F23A4-2331-4CAD-BBC4-7E4D45DF48DE}" srcOrd="1" destOrd="0" presId="urn:microsoft.com/office/officeart/2005/8/layout/orgChart1"/>
    <dgm:cxn modelId="{658C99DE-092D-4D2A-B84C-8760B6A3D22C}" type="presOf" srcId="{F89A746B-FABB-449E-9F96-D9CA49FC59FA}" destId="{D60C4B34-74D4-42C2-909F-3A220A8D4BD7}" srcOrd="0" destOrd="0" presId="urn:microsoft.com/office/officeart/2005/8/layout/orgChart1"/>
    <dgm:cxn modelId="{23BF6CE2-D7F8-4505-B19F-B8F681D57A59}" type="presOf" srcId="{65780D70-5735-456C-AE90-589FAB9461AD}" destId="{C053902C-87B9-427A-A164-43799C2A977F}" srcOrd="0" destOrd="0" presId="urn:microsoft.com/office/officeart/2005/8/layout/orgChart1"/>
    <dgm:cxn modelId="{E528FC80-6EA8-4B4D-B031-B4F4EEC43C48}" type="presOf" srcId="{D079FC4F-60B4-485E-9317-FC261BDAB571}" destId="{A035FDE5-5A7C-4012-97D4-880B79C31387}" srcOrd="0" destOrd="0" presId="urn:microsoft.com/office/officeart/2005/8/layout/orgChart1"/>
    <dgm:cxn modelId="{1774C67E-A6B1-47C8-883C-3F94B73FA391}" type="presOf" srcId="{6975F69D-A1A8-4BFF-B9F8-0815199EEC42}" destId="{19D8E139-C1D4-4041-9683-5A0E820D4180}" srcOrd="0" destOrd="0" presId="urn:microsoft.com/office/officeart/2005/8/layout/orgChart1"/>
    <dgm:cxn modelId="{922FEBB1-779C-4BD4-9C8C-4C078A8E553C}" srcId="{6975F69D-A1A8-4BFF-B9F8-0815199EEC42}" destId="{E4A74BE7-DA34-46AF-B22D-64AFB6881228}" srcOrd="0" destOrd="0" parTransId="{108DEBCD-8A6C-4FB4-BEC0-27EC8B65A4F5}" sibTransId="{61AA27D5-0149-4969-ADC3-93BCBED3A6E6}"/>
    <dgm:cxn modelId="{C82E1570-2233-4BC1-99DA-428664F9E559}" type="presOf" srcId="{D079FC4F-60B4-485E-9317-FC261BDAB571}" destId="{6C08754B-D897-419F-9E39-4CD51EF2D11A}" srcOrd="1" destOrd="0" presId="urn:microsoft.com/office/officeart/2005/8/layout/orgChart1"/>
    <dgm:cxn modelId="{25562F2F-EF35-440E-88ED-024270E05BD7}" type="presOf" srcId="{ACB7F477-CB2B-4E33-A13E-A8CEDAFA9BB3}" destId="{ABEBA818-BC85-4E19-A381-28DF2DD9769C}" srcOrd="0" destOrd="0" presId="urn:microsoft.com/office/officeart/2005/8/layout/orgChart1"/>
    <dgm:cxn modelId="{64C44B0B-2E3D-4F76-98FE-250CC0C4AA58}" type="presOf" srcId="{E296A438-9728-4C60-86B1-B23B4205CD88}" destId="{1352FCDE-E851-476B-BCD2-0A39EC9A642B}" srcOrd="1" destOrd="0" presId="urn:microsoft.com/office/officeart/2005/8/layout/orgChart1"/>
    <dgm:cxn modelId="{530C8E17-9A48-4237-B4AE-0759F1B4CF1D}" srcId="{E4A74BE7-DA34-46AF-B22D-64AFB6881228}" destId="{E296A438-9728-4C60-86B1-B23B4205CD88}" srcOrd="1" destOrd="0" parTransId="{7A23F55F-B3EC-4249-A296-A5E4EA24A773}" sibTransId="{CBCD14FC-E575-46CB-ADDB-ABDB7BF7BE3B}"/>
    <dgm:cxn modelId="{2656F2A2-7718-4CDB-B83E-86738E214A95}" type="presOf" srcId="{35361EF1-AE07-4FEE-8784-44BE37C60B9D}" destId="{56AAD2DC-F0F6-4EC2-B8EB-4C6D6B148086}" srcOrd="0" destOrd="0" presId="urn:microsoft.com/office/officeart/2005/8/layout/orgChart1"/>
    <dgm:cxn modelId="{7DBA97D2-403D-41FC-B9F1-26A7CE485B63}" type="presParOf" srcId="{19D8E139-C1D4-4041-9683-5A0E820D4180}" destId="{906BD5F5-D7C7-456D-AF53-4C258521484D}" srcOrd="0" destOrd="0" presId="urn:microsoft.com/office/officeart/2005/8/layout/orgChart1"/>
    <dgm:cxn modelId="{E5554FC9-C0C2-46E3-88C0-7C92AC5DA35E}" type="presParOf" srcId="{906BD5F5-D7C7-456D-AF53-4C258521484D}" destId="{49236D93-6D88-4F07-8251-54F0E6D8E3BD}" srcOrd="0" destOrd="0" presId="urn:microsoft.com/office/officeart/2005/8/layout/orgChart1"/>
    <dgm:cxn modelId="{E2C642EE-15D9-48AF-A2D6-9C6C070704E0}" type="presParOf" srcId="{49236D93-6D88-4F07-8251-54F0E6D8E3BD}" destId="{8214157F-463E-486D-B13A-A2C1ADC32C46}" srcOrd="0" destOrd="0" presId="urn:microsoft.com/office/officeart/2005/8/layout/orgChart1"/>
    <dgm:cxn modelId="{F29CFEB6-B022-4BE1-AD64-75BCDB915FB9}" type="presParOf" srcId="{49236D93-6D88-4F07-8251-54F0E6D8E3BD}" destId="{B9AF1CDA-88A7-437D-BFC0-0B6518003B7D}" srcOrd="1" destOrd="0" presId="urn:microsoft.com/office/officeart/2005/8/layout/orgChart1"/>
    <dgm:cxn modelId="{00798E68-E35E-4AD6-A065-16AC2787F2F3}" type="presParOf" srcId="{906BD5F5-D7C7-456D-AF53-4C258521484D}" destId="{AE2ED34D-6CC3-4AE3-B7C9-4CB8EF7C1AB3}" srcOrd="1" destOrd="0" presId="urn:microsoft.com/office/officeart/2005/8/layout/orgChart1"/>
    <dgm:cxn modelId="{B2E08B70-98A8-4888-9A31-5693AC483388}" type="presParOf" srcId="{AE2ED34D-6CC3-4AE3-B7C9-4CB8EF7C1AB3}" destId="{86759AB7-232D-4238-9614-F266E819D12A}" srcOrd="0" destOrd="0" presId="urn:microsoft.com/office/officeart/2005/8/layout/orgChart1"/>
    <dgm:cxn modelId="{912FCD48-801C-4494-B9E5-5CF9F109BA80}" type="presParOf" srcId="{AE2ED34D-6CC3-4AE3-B7C9-4CB8EF7C1AB3}" destId="{22C7E5C2-5BFB-4E48-A9FA-3011FDD73270}" srcOrd="1" destOrd="0" presId="urn:microsoft.com/office/officeart/2005/8/layout/orgChart1"/>
    <dgm:cxn modelId="{AF2A8F82-CE50-4180-9DDB-5B413FCAA274}" type="presParOf" srcId="{22C7E5C2-5BFB-4E48-A9FA-3011FDD73270}" destId="{AB3B7079-42F1-40B2-A603-DCA5B5ED08BB}" srcOrd="0" destOrd="0" presId="urn:microsoft.com/office/officeart/2005/8/layout/orgChart1"/>
    <dgm:cxn modelId="{3C1ED64C-456C-4B96-A1F4-1E3AE8C470F8}" type="presParOf" srcId="{AB3B7079-42F1-40B2-A603-DCA5B5ED08BB}" destId="{D60C4B34-74D4-42C2-909F-3A220A8D4BD7}" srcOrd="0" destOrd="0" presId="urn:microsoft.com/office/officeart/2005/8/layout/orgChart1"/>
    <dgm:cxn modelId="{24DB5627-B41C-4A5D-914A-5B56284C6211}" type="presParOf" srcId="{AB3B7079-42F1-40B2-A603-DCA5B5ED08BB}" destId="{BE29916F-1531-4194-AE5B-2C92DA21CC20}" srcOrd="1" destOrd="0" presId="urn:microsoft.com/office/officeart/2005/8/layout/orgChart1"/>
    <dgm:cxn modelId="{EC51BADC-9E39-4953-A243-B7606316E498}" type="presParOf" srcId="{22C7E5C2-5BFB-4E48-A9FA-3011FDD73270}" destId="{7B38D687-55D9-4FC7-B884-39CCC4577A80}" srcOrd="1" destOrd="0" presId="urn:microsoft.com/office/officeart/2005/8/layout/orgChart1"/>
    <dgm:cxn modelId="{2FC4F293-DB79-4AEF-BE22-1A7D9844E6C8}" type="presParOf" srcId="{22C7E5C2-5BFB-4E48-A9FA-3011FDD73270}" destId="{2C68953E-026C-4538-A782-2EDEEDBD6F20}" srcOrd="2" destOrd="0" presId="urn:microsoft.com/office/officeart/2005/8/layout/orgChart1"/>
    <dgm:cxn modelId="{5192D290-1791-4039-89C0-03304EF3C793}" type="presParOf" srcId="{AE2ED34D-6CC3-4AE3-B7C9-4CB8EF7C1AB3}" destId="{9B7F5D97-61D2-4CB7-A418-E4E6F58E7C43}" srcOrd="2" destOrd="0" presId="urn:microsoft.com/office/officeart/2005/8/layout/orgChart1"/>
    <dgm:cxn modelId="{E79A350F-24DC-4BCF-9903-396D11091545}" type="presParOf" srcId="{AE2ED34D-6CC3-4AE3-B7C9-4CB8EF7C1AB3}" destId="{3789F595-C2ED-420B-AD8B-BC095470391C}" srcOrd="3" destOrd="0" presId="urn:microsoft.com/office/officeart/2005/8/layout/orgChart1"/>
    <dgm:cxn modelId="{532D3768-6524-4AC6-BAF7-5A361F131B69}" type="presParOf" srcId="{3789F595-C2ED-420B-AD8B-BC095470391C}" destId="{1B946B97-5708-4B35-A685-C494A3791A07}" srcOrd="0" destOrd="0" presId="urn:microsoft.com/office/officeart/2005/8/layout/orgChart1"/>
    <dgm:cxn modelId="{A780DFF0-A189-4801-92B7-FB7693230EFD}" type="presParOf" srcId="{1B946B97-5708-4B35-A685-C494A3791A07}" destId="{EE229DDD-6F67-4056-BD21-25810A03B75E}" srcOrd="0" destOrd="0" presId="urn:microsoft.com/office/officeart/2005/8/layout/orgChart1"/>
    <dgm:cxn modelId="{843AEFE0-DCFD-4A15-9AAD-E668A2589011}" type="presParOf" srcId="{1B946B97-5708-4B35-A685-C494A3791A07}" destId="{1352FCDE-E851-476B-BCD2-0A39EC9A642B}" srcOrd="1" destOrd="0" presId="urn:microsoft.com/office/officeart/2005/8/layout/orgChart1"/>
    <dgm:cxn modelId="{AD0B161F-496B-4F23-B344-604602C01F2A}" type="presParOf" srcId="{3789F595-C2ED-420B-AD8B-BC095470391C}" destId="{B5907AE5-1528-4027-9241-AB5FB3D92D30}" srcOrd="1" destOrd="0" presId="urn:microsoft.com/office/officeart/2005/8/layout/orgChart1"/>
    <dgm:cxn modelId="{54229F02-9777-4C47-9A37-247AC64A82D6}" type="presParOf" srcId="{3789F595-C2ED-420B-AD8B-BC095470391C}" destId="{E19AF9EF-2D39-4118-A930-C685D3A2B9B8}" srcOrd="2" destOrd="0" presId="urn:microsoft.com/office/officeart/2005/8/layout/orgChart1"/>
    <dgm:cxn modelId="{1C0D6CE5-7F48-4348-8052-8194E5A002FA}" type="presParOf" srcId="{AE2ED34D-6CC3-4AE3-B7C9-4CB8EF7C1AB3}" destId="{444C1F2B-8D74-41A1-9534-164FC7DF0E18}" srcOrd="4" destOrd="0" presId="urn:microsoft.com/office/officeart/2005/8/layout/orgChart1"/>
    <dgm:cxn modelId="{B10AAD74-6974-4953-9440-6BB77F83F0AE}" type="presParOf" srcId="{AE2ED34D-6CC3-4AE3-B7C9-4CB8EF7C1AB3}" destId="{B16819AB-1319-401D-B9F9-DE5A67E35B61}" srcOrd="5" destOrd="0" presId="urn:microsoft.com/office/officeart/2005/8/layout/orgChart1"/>
    <dgm:cxn modelId="{AD2FCA50-F92A-43B3-B359-0078B78869CF}" type="presParOf" srcId="{B16819AB-1319-401D-B9F9-DE5A67E35B61}" destId="{346B7501-BDB5-493A-8705-7D60E6240BF2}" srcOrd="0" destOrd="0" presId="urn:microsoft.com/office/officeart/2005/8/layout/orgChart1"/>
    <dgm:cxn modelId="{CECE1EF4-4BE6-4937-9BAF-464D598B0D3D}" type="presParOf" srcId="{346B7501-BDB5-493A-8705-7D60E6240BF2}" destId="{A035FDE5-5A7C-4012-97D4-880B79C31387}" srcOrd="0" destOrd="0" presId="urn:microsoft.com/office/officeart/2005/8/layout/orgChart1"/>
    <dgm:cxn modelId="{C050AF76-A135-46F4-9F91-00A3EC23D32E}" type="presParOf" srcId="{346B7501-BDB5-493A-8705-7D60E6240BF2}" destId="{6C08754B-D897-419F-9E39-4CD51EF2D11A}" srcOrd="1" destOrd="0" presId="urn:microsoft.com/office/officeart/2005/8/layout/orgChart1"/>
    <dgm:cxn modelId="{3032FAB3-68A3-4F76-8FCC-A61B64ABB6A7}" type="presParOf" srcId="{B16819AB-1319-401D-B9F9-DE5A67E35B61}" destId="{34A9D181-AE07-404E-ABE8-D437EF4D0354}" srcOrd="1" destOrd="0" presId="urn:microsoft.com/office/officeart/2005/8/layout/orgChart1"/>
    <dgm:cxn modelId="{C63065E7-2387-4ECF-B64C-0163787277CD}" type="presParOf" srcId="{B16819AB-1319-401D-B9F9-DE5A67E35B61}" destId="{96A5CAE6-A8C5-4AD8-B621-90525F2A9157}" srcOrd="2" destOrd="0" presId="urn:microsoft.com/office/officeart/2005/8/layout/orgChart1"/>
    <dgm:cxn modelId="{D135FFAF-680A-46D1-9EDB-5636C5941F8B}" type="presParOf" srcId="{AE2ED34D-6CC3-4AE3-B7C9-4CB8EF7C1AB3}" destId="{ABEBA818-BC85-4E19-A381-28DF2DD9769C}" srcOrd="6" destOrd="0" presId="urn:microsoft.com/office/officeart/2005/8/layout/orgChart1"/>
    <dgm:cxn modelId="{A07BA3C9-5F0C-457D-A08E-756DFF88E1EC}" type="presParOf" srcId="{AE2ED34D-6CC3-4AE3-B7C9-4CB8EF7C1AB3}" destId="{D4398281-212C-4E18-AFE6-D779B599E902}" srcOrd="7" destOrd="0" presId="urn:microsoft.com/office/officeart/2005/8/layout/orgChart1"/>
    <dgm:cxn modelId="{818ECD28-DFD9-4835-87D9-F2CB4B527857}" type="presParOf" srcId="{D4398281-212C-4E18-AFE6-D779B599E902}" destId="{F3AE8B8F-91A6-4ED7-86E6-2E1E7440DF0A}" srcOrd="0" destOrd="0" presId="urn:microsoft.com/office/officeart/2005/8/layout/orgChart1"/>
    <dgm:cxn modelId="{68FD10FF-5125-4FC3-98EB-B507421779B7}" type="presParOf" srcId="{F3AE8B8F-91A6-4ED7-86E6-2E1E7440DF0A}" destId="{2FE5867C-4AE3-4D9E-AECF-812C98016C48}" srcOrd="0" destOrd="0" presId="urn:microsoft.com/office/officeart/2005/8/layout/orgChart1"/>
    <dgm:cxn modelId="{D3FF48E3-6BE3-408C-8F58-1F35878DB914}" type="presParOf" srcId="{F3AE8B8F-91A6-4ED7-86E6-2E1E7440DF0A}" destId="{944197D2-A57C-4C8D-80FE-00D67FFC3F35}" srcOrd="1" destOrd="0" presId="urn:microsoft.com/office/officeart/2005/8/layout/orgChart1"/>
    <dgm:cxn modelId="{999FCB96-4D1D-485A-A23E-3DFD31D3B4D9}" type="presParOf" srcId="{D4398281-212C-4E18-AFE6-D779B599E902}" destId="{F1BCBFDE-7265-42D9-8BCD-C2FB48353BFC}" srcOrd="1" destOrd="0" presId="urn:microsoft.com/office/officeart/2005/8/layout/orgChart1"/>
    <dgm:cxn modelId="{DD04E476-4CCF-484B-8955-D1C570BA39B8}" type="presParOf" srcId="{D4398281-212C-4E18-AFE6-D779B599E902}" destId="{30A4C703-9FC7-4E0E-B892-D62E5E422468}" srcOrd="2" destOrd="0" presId="urn:microsoft.com/office/officeart/2005/8/layout/orgChart1"/>
    <dgm:cxn modelId="{01413175-7669-45AD-8C3D-B8276347681A}" type="presParOf" srcId="{AE2ED34D-6CC3-4AE3-B7C9-4CB8EF7C1AB3}" destId="{2D018559-A8F4-47DC-8D02-6F0F3831C966}" srcOrd="8" destOrd="0" presId="urn:microsoft.com/office/officeart/2005/8/layout/orgChart1"/>
    <dgm:cxn modelId="{AE8247CB-0636-4A86-ACB3-674B17C05831}" type="presParOf" srcId="{AE2ED34D-6CC3-4AE3-B7C9-4CB8EF7C1AB3}" destId="{508FF57A-7B74-4EA2-B116-506F2147E531}" srcOrd="9" destOrd="0" presId="urn:microsoft.com/office/officeart/2005/8/layout/orgChart1"/>
    <dgm:cxn modelId="{77B1DAB2-0CDE-4BC7-AEFF-886C840DE6B8}" type="presParOf" srcId="{508FF57A-7B74-4EA2-B116-506F2147E531}" destId="{44791EBA-60C4-482E-B993-165A152B191A}" srcOrd="0" destOrd="0" presId="urn:microsoft.com/office/officeart/2005/8/layout/orgChart1"/>
    <dgm:cxn modelId="{C8418F5D-F2EF-4994-AD63-1BEE67CBFB9F}" type="presParOf" srcId="{44791EBA-60C4-482E-B993-165A152B191A}" destId="{C053902C-87B9-427A-A164-43799C2A977F}" srcOrd="0" destOrd="0" presId="urn:microsoft.com/office/officeart/2005/8/layout/orgChart1"/>
    <dgm:cxn modelId="{71A75615-D8E5-4C2A-8496-299F2C11D8D4}" type="presParOf" srcId="{44791EBA-60C4-482E-B993-165A152B191A}" destId="{0019F426-3EF5-4C60-8F1B-AC22B6805AD2}" srcOrd="1" destOrd="0" presId="urn:microsoft.com/office/officeart/2005/8/layout/orgChart1"/>
    <dgm:cxn modelId="{5A86A145-D880-4E69-8771-AAE540E95091}" type="presParOf" srcId="{508FF57A-7B74-4EA2-B116-506F2147E531}" destId="{3CA6858B-E4CF-4A83-91C3-946FE23CBFA0}" srcOrd="1" destOrd="0" presId="urn:microsoft.com/office/officeart/2005/8/layout/orgChart1"/>
    <dgm:cxn modelId="{60DB1268-7D9F-4797-89C8-081F2674F860}" type="presParOf" srcId="{508FF57A-7B74-4EA2-B116-506F2147E531}" destId="{8AB6D5E2-E7CA-4989-A41F-49883D74FD9D}" srcOrd="2" destOrd="0" presId="urn:microsoft.com/office/officeart/2005/8/layout/orgChart1"/>
    <dgm:cxn modelId="{9A798220-8013-4839-A0F9-29ACD2FB0439}" type="presParOf" srcId="{AE2ED34D-6CC3-4AE3-B7C9-4CB8EF7C1AB3}" destId="{56AAD2DC-F0F6-4EC2-B8EB-4C6D6B148086}" srcOrd="10" destOrd="0" presId="urn:microsoft.com/office/officeart/2005/8/layout/orgChart1"/>
    <dgm:cxn modelId="{2FB9A094-E967-4580-B2FF-EC132DA4707D}" type="presParOf" srcId="{AE2ED34D-6CC3-4AE3-B7C9-4CB8EF7C1AB3}" destId="{BEC14EFD-B61F-47D9-8B65-4F3792ADF519}" srcOrd="11" destOrd="0" presId="urn:microsoft.com/office/officeart/2005/8/layout/orgChart1"/>
    <dgm:cxn modelId="{0954AF67-458A-48B5-8C8A-AB578A82D850}" type="presParOf" srcId="{BEC14EFD-B61F-47D9-8B65-4F3792ADF519}" destId="{A2616C09-B82F-4DA4-AD14-10BEAC64E521}" srcOrd="0" destOrd="0" presId="urn:microsoft.com/office/officeart/2005/8/layout/orgChart1"/>
    <dgm:cxn modelId="{9BE0897C-A6C9-407D-B74F-9B2011262C15}" type="presParOf" srcId="{A2616C09-B82F-4DA4-AD14-10BEAC64E521}" destId="{40CAE29E-24EB-4932-BBB6-025305953561}" srcOrd="0" destOrd="0" presId="urn:microsoft.com/office/officeart/2005/8/layout/orgChart1"/>
    <dgm:cxn modelId="{1605D2C0-04A6-40C4-B2E9-08F02C8AC125}" type="presParOf" srcId="{A2616C09-B82F-4DA4-AD14-10BEAC64E521}" destId="{B02F23A4-2331-4CAD-BBC4-7E4D45DF48DE}" srcOrd="1" destOrd="0" presId="urn:microsoft.com/office/officeart/2005/8/layout/orgChart1"/>
    <dgm:cxn modelId="{38CCC08A-1918-4E15-A5A9-6E9F39ED60F2}" type="presParOf" srcId="{BEC14EFD-B61F-47D9-8B65-4F3792ADF519}" destId="{803B3B42-FDDE-4B7C-8E45-3433AD6D76A8}" srcOrd="1" destOrd="0" presId="urn:microsoft.com/office/officeart/2005/8/layout/orgChart1"/>
    <dgm:cxn modelId="{2002C387-ABAB-41AB-AE48-052D107ACF31}" type="presParOf" srcId="{BEC14EFD-B61F-47D9-8B65-4F3792ADF519}" destId="{6199BC32-C5E9-4AE6-B97D-DE84869C60CD}" srcOrd="2" destOrd="0" presId="urn:microsoft.com/office/officeart/2005/8/layout/orgChart1"/>
    <dgm:cxn modelId="{737BD9AB-AE12-4EAD-996B-9DAEE51C00F8}" type="presParOf" srcId="{906BD5F5-D7C7-456D-AF53-4C258521484D}" destId="{AE4317AF-D12B-4DF0-9D7A-47C50C13E50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AD2DC-F0F6-4EC2-B8EB-4C6D6B148086}">
      <dsp:nvSpPr>
        <dsp:cNvPr id="0" name=""/>
        <dsp:cNvSpPr/>
      </dsp:nvSpPr>
      <dsp:spPr>
        <a:xfrm>
          <a:off x="1932871" y="561913"/>
          <a:ext cx="168022" cy="4491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91796"/>
              </a:lnTo>
              <a:lnTo>
                <a:pt x="168022" y="4491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18559-A8F4-47DC-8D02-6F0F3831C966}">
      <dsp:nvSpPr>
        <dsp:cNvPr id="0" name=""/>
        <dsp:cNvSpPr/>
      </dsp:nvSpPr>
      <dsp:spPr>
        <a:xfrm>
          <a:off x="1932871" y="561913"/>
          <a:ext cx="168022" cy="3696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6490"/>
              </a:lnTo>
              <a:lnTo>
                <a:pt x="168022" y="36964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BA818-BC85-4E19-A381-28DF2DD9769C}">
      <dsp:nvSpPr>
        <dsp:cNvPr id="0" name=""/>
        <dsp:cNvSpPr/>
      </dsp:nvSpPr>
      <dsp:spPr>
        <a:xfrm>
          <a:off x="1932871" y="561913"/>
          <a:ext cx="168022" cy="2901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1185"/>
              </a:lnTo>
              <a:lnTo>
                <a:pt x="168022" y="29011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C1F2B-8D74-41A1-9534-164FC7DF0E18}">
      <dsp:nvSpPr>
        <dsp:cNvPr id="0" name=""/>
        <dsp:cNvSpPr/>
      </dsp:nvSpPr>
      <dsp:spPr>
        <a:xfrm>
          <a:off x="1932871" y="561913"/>
          <a:ext cx="168022" cy="21058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5879"/>
              </a:lnTo>
              <a:lnTo>
                <a:pt x="168022" y="21058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7F5D97-61D2-4CB7-A418-E4E6F58E7C43}">
      <dsp:nvSpPr>
        <dsp:cNvPr id="0" name=""/>
        <dsp:cNvSpPr/>
      </dsp:nvSpPr>
      <dsp:spPr>
        <a:xfrm>
          <a:off x="1932871" y="561913"/>
          <a:ext cx="168022" cy="13105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0573"/>
              </a:lnTo>
              <a:lnTo>
                <a:pt x="168022" y="13105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759AB7-232D-4238-9614-F266E819D12A}">
      <dsp:nvSpPr>
        <dsp:cNvPr id="0" name=""/>
        <dsp:cNvSpPr/>
      </dsp:nvSpPr>
      <dsp:spPr>
        <a:xfrm>
          <a:off x="1932871" y="561913"/>
          <a:ext cx="168022" cy="515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268"/>
              </a:lnTo>
              <a:lnTo>
                <a:pt x="168022" y="5152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4157F-463E-486D-B13A-A2C1ADC32C46}">
      <dsp:nvSpPr>
        <dsp:cNvPr id="0" name=""/>
        <dsp:cNvSpPr/>
      </dsp:nvSpPr>
      <dsp:spPr>
        <a:xfrm>
          <a:off x="1820857" y="1839"/>
          <a:ext cx="1120148" cy="560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Kingdom  Animalia</a:t>
          </a:r>
        </a:p>
      </dsp:txBody>
      <dsp:txXfrm>
        <a:off x="1820857" y="1839"/>
        <a:ext cx="1120148" cy="560074"/>
      </dsp:txXfrm>
    </dsp:sp>
    <dsp:sp modelId="{D60C4B34-74D4-42C2-909F-3A220A8D4BD7}">
      <dsp:nvSpPr>
        <dsp:cNvPr id="0" name=""/>
        <dsp:cNvSpPr/>
      </dsp:nvSpPr>
      <dsp:spPr>
        <a:xfrm>
          <a:off x="2100894" y="797145"/>
          <a:ext cx="1120148" cy="560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Phylum  Chordata</a:t>
          </a:r>
        </a:p>
      </dsp:txBody>
      <dsp:txXfrm>
        <a:off x="2100894" y="797145"/>
        <a:ext cx="1120148" cy="560074"/>
      </dsp:txXfrm>
    </dsp:sp>
    <dsp:sp modelId="{EE229DDD-6F67-4056-BD21-25810A03B75E}">
      <dsp:nvSpPr>
        <dsp:cNvPr id="0" name=""/>
        <dsp:cNvSpPr/>
      </dsp:nvSpPr>
      <dsp:spPr>
        <a:xfrm>
          <a:off x="2100894" y="1592450"/>
          <a:ext cx="1120148" cy="560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Class  Mammalia</a:t>
          </a:r>
        </a:p>
      </dsp:txBody>
      <dsp:txXfrm>
        <a:off x="2100894" y="1592450"/>
        <a:ext cx="1120148" cy="560074"/>
      </dsp:txXfrm>
    </dsp:sp>
    <dsp:sp modelId="{A035FDE5-5A7C-4012-97D4-880B79C31387}">
      <dsp:nvSpPr>
        <dsp:cNvPr id="0" name=""/>
        <dsp:cNvSpPr/>
      </dsp:nvSpPr>
      <dsp:spPr>
        <a:xfrm>
          <a:off x="2100894" y="2387756"/>
          <a:ext cx="1120148" cy="560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Order  Carnivora</a:t>
          </a:r>
        </a:p>
      </dsp:txBody>
      <dsp:txXfrm>
        <a:off x="2100894" y="2387756"/>
        <a:ext cx="1120148" cy="560074"/>
      </dsp:txXfrm>
    </dsp:sp>
    <dsp:sp modelId="{2FE5867C-4AE3-4D9E-AECF-812C98016C48}">
      <dsp:nvSpPr>
        <dsp:cNvPr id="0" name=""/>
        <dsp:cNvSpPr/>
      </dsp:nvSpPr>
      <dsp:spPr>
        <a:xfrm>
          <a:off x="2100894" y="3183061"/>
          <a:ext cx="1120148" cy="560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Family  Felidae</a:t>
          </a:r>
        </a:p>
      </dsp:txBody>
      <dsp:txXfrm>
        <a:off x="2100894" y="3183061"/>
        <a:ext cx="1120148" cy="560074"/>
      </dsp:txXfrm>
    </dsp:sp>
    <dsp:sp modelId="{C053902C-87B9-427A-A164-43799C2A977F}">
      <dsp:nvSpPr>
        <dsp:cNvPr id="0" name=""/>
        <dsp:cNvSpPr/>
      </dsp:nvSpPr>
      <dsp:spPr>
        <a:xfrm>
          <a:off x="2100894" y="3978367"/>
          <a:ext cx="1120148" cy="560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Genus  </a:t>
          </a:r>
          <a:r>
            <a:rPr kumimoji="0" lang="en-GB" altLang="en-US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Felis</a:t>
          </a:r>
        </a:p>
      </dsp:txBody>
      <dsp:txXfrm>
        <a:off x="2100894" y="3978367"/>
        <a:ext cx="1120148" cy="560074"/>
      </dsp:txXfrm>
    </dsp:sp>
    <dsp:sp modelId="{40CAE29E-24EB-4932-BBB6-025305953561}">
      <dsp:nvSpPr>
        <dsp:cNvPr id="0" name=""/>
        <dsp:cNvSpPr/>
      </dsp:nvSpPr>
      <dsp:spPr>
        <a:xfrm>
          <a:off x="2100894" y="4773673"/>
          <a:ext cx="1120148" cy="5600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rPr>
            <a:t>Species  catus</a:t>
          </a:r>
        </a:p>
      </dsp:txBody>
      <dsp:txXfrm>
        <a:off x="2100894" y="4773673"/>
        <a:ext cx="1120148" cy="560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defTabSz="94456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829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algn="r" defTabSz="94456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7338"/>
            <a:ext cx="29829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defTabSz="94456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9177338"/>
            <a:ext cx="29829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 defTabSz="944563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BC30D6-22B0-464E-BCEE-BA8E1CA1D93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defTabSz="94456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829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algn="r" defTabSz="94456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5525" y="723900"/>
            <a:ext cx="4832350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5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589463"/>
            <a:ext cx="5505450" cy="434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7338"/>
            <a:ext cx="2982913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defTabSz="944563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9177338"/>
            <a:ext cx="2982912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 defTabSz="944563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762ACB-B6FE-44F4-BB9C-772A8C6286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45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45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45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45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4563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B480873-9AA8-4647-B0C7-16927249D611}" type="slidenum">
              <a:rPr lang="en-GB" altLang="en-US">
                <a:latin typeface="Arial" panose="020B0604020202020204" pitchFamily="34" charset="0"/>
              </a:rPr>
              <a:pPr/>
              <a:t>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9525 h 1912"/>
              <a:gd name="T4" fmla="*/ 0 w 1588"/>
              <a:gd name="T5" fmla="*/ 9525 h 1912"/>
              <a:gd name="T6" fmla="*/ 0 w 1588"/>
              <a:gd name="T7" fmla="*/ 95250 h 1912"/>
              <a:gd name="T8" fmla="*/ 0 w 1588"/>
              <a:gd name="T9" fmla="*/ 3035300 h 1912"/>
              <a:gd name="T10" fmla="*/ 0 w 1588"/>
              <a:gd name="T11" fmla="*/ 3035300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96EE55C-02DD-4714-BA0F-67726A7EEA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901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E5A0-545E-47CA-858D-6CAE7CF770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2415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4B9F5-7A52-4F97-937F-9F4E57A5C9A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49387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79433-620C-4986-B138-D858CA6B4C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1458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0549-298C-472D-804C-346769B76F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6224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52185-80DF-4CB2-867B-7B403EE295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3154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34BF3-A8CC-4714-B99E-98BD004250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086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B91C4-A58C-4B4D-9D15-0B4DED836F8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917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5923C-2DE4-4560-B658-6240BDEDBD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24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B6E14-B5BD-440A-91CB-C05681CE81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14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4D00F-8E8B-496A-AFB1-150F28AB83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3643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CBA0-ED4C-4653-835E-E66F4B4B0C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092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0F759-FAF6-43C9-AD9D-C02525A1AB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527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8073E-12AC-4771-A9E1-4D8639FC1F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2856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EE216-5FD8-4390-9497-0A40612F63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726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8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E99177-D082-42D6-9F05-222741D9621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1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3.jpeg"/><Relationship Id="rId5" Type="http://schemas.openxmlformats.org/officeDocument/2006/relationships/diagramData" Target="../diagrams/data1.xml"/><Relationship Id="rId10" Type="http://schemas.openxmlformats.org/officeDocument/2006/relationships/image" Target="../media/image72.jpeg"/><Relationship Id="rId4" Type="http://schemas.openxmlformats.org/officeDocument/2006/relationships/image" Target="../media/image71.emf"/><Relationship Id="rId9" Type="http://schemas.microsoft.com/office/2007/relationships/diagramDrawing" Target="../diagrams/drawing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2.jpeg"/><Relationship Id="rId4" Type="http://schemas.openxmlformats.org/officeDocument/2006/relationships/image" Target="../media/image13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3429000"/>
            <a:ext cx="2808288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6000" b="1">
                <a:latin typeface="Comic Sans MS" panose="030F0702030302020204" pitchFamily="66" charset="0"/>
              </a:rPr>
              <a:t>Noah’s</a:t>
            </a:r>
            <a:br>
              <a:rPr lang="en-GB" altLang="en-US" sz="6000" b="1">
                <a:latin typeface="Comic Sans MS" panose="030F0702030302020204" pitchFamily="66" charset="0"/>
              </a:rPr>
            </a:br>
            <a:r>
              <a:rPr lang="en-GB" altLang="en-US" sz="6000" b="1">
                <a:latin typeface="Comic Sans MS" panose="030F0702030302020204" pitchFamily="66" charset="0"/>
              </a:rPr>
              <a:t> Ark</a:t>
            </a:r>
            <a:br>
              <a:rPr lang="en-GB" altLang="en-US" sz="6000">
                <a:latin typeface="Comic Sans MS" panose="030F0702030302020204" pitchFamily="66" charset="0"/>
              </a:rPr>
            </a:br>
            <a:br>
              <a:rPr lang="en-GB" altLang="en-US" sz="6000">
                <a:latin typeface="Comic Sans MS" panose="030F0702030302020204" pitchFamily="66" charset="0"/>
              </a:rPr>
            </a:br>
            <a:r>
              <a:rPr lang="en-GB" altLang="en-US" sz="4000">
                <a:latin typeface="Comic Sans MS" panose="030F0702030302020204" pitchFamily="66" charset="0"/>
              </a:rPr>
              <a:t>Was it feasible?</a:t>
            </a:r>
          </a:p>
        </p:txBody>
      </p:sp>
      <p:pic>
        <p:nvPicPr>
          <p:cNvPr id="6147" name="Picture 5" descr="images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765175"/>
            <a:ext cx="55086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180553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FF00"/>
                </a:solidFill>
              </a:rPr>
              <a:t>Slides will advance automatically. Enjoy the presentation!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NoahArk0804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7063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34"/>
    </mc:Choice>
    <mc:Fallback xmlns="">
      <p:transition spd="slow" advTm="27573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Bronze-ware pictograph </a:t>
            </a:r>
          </a:p>
        </p:txBody>
      </p:sp>
      <p:pic>
        <p:nvPicPr>
          <p:cNvPr id="16387" name="Picture 4" descr="imagesXL0RWE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00213"/>
            <a:ext cx="597693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7"/>
    </mc:Choice>
    <mc:Fallback xmlns="">
      <p:transition spd="slow" advTm="252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3600">
                <a:latin typeface="Comic Sans MS" panose="030F0702030302020204" pitchFamily="66" charset="0"/>
              </a:rPr>
              <a:t>God rests on 7</a:t>
            </a:r>
            <a:r>
              <a:rPr lang="en-GB" altLang="en-US" sz="3600" baseline="30000">
                <a:latin typeface="Comic Sans MS" panose="030F0702030302020204" pitchFamily="66" charset="0"/>
              </a:rPr>
              <a:t>th</a:t>
            </a:r>
            <a:r>
              <a:rPr lang="en-GB" altLang="en-US" sz="3600">
                <a:latin typeface="Comic Sans MS" panose="030F0702030302020204" pitchFamily="66" charset="0"/>
              </a:rPr>
              <a:t> day</a:t>
            </a:r>
          </a:p>
          <a:p>
            <a:pPr eaLnBrk="1" hangingPunct="1">
              <a:defRPr/>
            </a:pPr>
            <a:r>
              <a:rPr lang="en-GB" altLang="en-US" sz="3600">
                <a:latin typeface="Comic Sans MS" panose="030F0702030302020204" pitchFamily="66" charset="0"/>
              </a:rPr>
              <a:t>Adam and Eve</a:t>
            </a:r>
          </a:p>
          <a:p>
            <a:pPr eaLnBrk="1" hangingPunct="1">
              <a:defRPr/>
            </a:pPr>
            <a:r>
              <a:rPr lang="en-GB" altLang="en-US" sz="3600">
                <a:latin typeface="Comic Sans MS" panose="030F0702030302020204" pitchFamily="66" charset="0"/>
              </a:rPr>
              <a:t>Garden of Eden</a:t>
            </a:r>
          </a:p>
          <a:p>
            <a:pPr eaLnBrk="1" hangingPunct="1">
              <a:defRPr/>
            </a:pPr>
            <a:r>
              <a:rPr lang="en-GB" altLang="en-US" sz="3600">
                <a:latin typeface="Comic Sans MS" panose="030F0702030302020204" pitchFamily="66" charset="0"/>
              </a:rPr>
              <a:t>Talking serpent</a:t>
            </a:r>
          </a:p>
          <a:p>
            <a:pPr eaLnBrk="1" hangingPunct="1">
              <a:defRPr/>
            </a:pPr>
            <a:r>
              <a:rPr lang="en-GB" altLang="en-US" sz="3600">
                <a:latin typeface="Comic Sans MS" panose="030F0702030302020204" pitchFamily="66" charset="0"/>
              </a:rPr>
              <a:t>Fall of man</a:t>
            </a:r>
          </a:p>
          <a:p>
            <a:pPr eaLnBrk="1" hangingPunct="1">
              <a:defRPr/>
            </a:pPr>
            <a:r>
              <a:rPr lang="en-GB" altLang="en-US" sz="3600">
                <a:latin typeface="Comic Sans MS" panose="030F0702030302020204" pitchFamily="66" charset="0"/>
              </a:rPr>
              <a:t>Angels with flames to guard Eden</a:t>
            </a:r>
          </a:p>
          <a:p>
            <a:pPr eaLnBrk="1" hangingPunct="1">
              <a:defRPr/>
            </a:pPr>
            <a:endParaRPr lang="en-GB" altLang="en-US" sz="3600">
              <a:latin typeface="Comic Sans MS" panose="030F0702030302020204" pitchFamily="66" charset="0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9750" y="404813"/>
            <a:ext cx="5976938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>
                <a:latin typeface="Comic Sans MS" panose="030F0702030302020204" pitchFamily="66" charset="0"/>
              </a:rPr>
              <a:t>Old Testament theology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1"/>
    </mc:Choice>
    <mc:Fallback xmlns="">
      <p:transition spd="slow" advTm="2267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‘</a:t>
            </a:r>
            <a:r>
              <a:rPr lang="en-GB" altLang="en-US" sz="4800">
                <a:latin typeface="Comic Sans MS" panose="030F0702030302020204" pitchFamily="66" charset="0"/>
              </a:rPr>
              <a:t>Forbidden’</a:t>
            </a:r>
          </a:p>
        </p:txBody>
      </p:sp>
      <p:pic>
        <p:nvPicPr>
          <p:cNvPr id="18435" name="Picture 5" descr="c-forbi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56"/>
          <a:stretch>
            <a:fillRect/>
          </a:stretch>
        </p:blipFill>
        <p:spPr bwMode="auto">
          <a:xfrm>
            <a:off x="2411413" y="1484313"/>
            <a:ext cx="43211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0"/>
    </mc:Choice>
    <mc:Fallback xmlns="">
      <p:transition spd="slow" advTm="2639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‘Covet’</a:t>
            </a:r>
          </a:p>
        </p:txBody>
      </p:sp>
      <p:pic>
        <p:nvPicPr>
          <p:cNvPr id="19459" name="Picture 4" descr="cove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349500"/>
            <a:ext cx="1981200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5" descr="cove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20938"/>
            <a:ext cx="58324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7"/>
    </mc:Choice>
    <mc:Fallback xmlns="">
      <p:transition spd="slow" advTm="1080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‘Devil’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0" y="2925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2986" name="Group 42"/>
          <p:cNvGraphicFramePr>
            <a:graphicFrameLocks noGrp="1"/>
          </p:cNvGraphicFramePr>
          <p:nvPr/>
        </p:nvGraphicFramePr>
        <p:xfrm>
          <a:off x="323850" y="3644900"/>
          <a:ext cx="8569325" cy="1036638"/>
        </p:xfrm>
        <a:graphic>
          <a:graphicData uri="http://schemas.openxmlformats.org/drawingml/2006/table">
            <a:tbl>
              <a:tblPr/>
              <a:tblGrid>
                <a:gridCol w="2239963">
                  <a:extLst>
                    <a:ext uri="{9D8B030D-6E8A-4147-A177-3AD203B41FA5}">
                      <a16:colId xmlns:a16="http://schemas.microsoft.com/office/drawing/2014/main" val="2887122900"/>
                    </a:ext>
                  </a:extLst>
                </a:gridCol>
                <a:gridCol w="1849437">
                  <a:extLst>
                    <a:ext uri="{9D8B030D-6E8A-4147-A177-3AD203B41FA5}">
                      <a16:colId xmlns:a16="http://schemas.microsoft.com/office/drawing/2014/main" val="533709717"/>
                    </a:ext>
                  </a:extLst>
                </a:gridCol>
                <a:gridCol w="2139950">
                  <a:extLst>
                    <a:ext uri="{9D8B030D-6E8A-4147-A177-3AD203B41FA5}">
                      <a16:colId xmlns:a16="http://schemas.microsoft.com/office/drawing/2014/main" val="996036056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1528378263"/>
                    </a:ext>
                  </a:extLst>
                </a:gridCol>
              </a:tblGrid>
              <a:tr h="5183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                   </a:t>
                      </a:r>
                    </a:p>
                  </a:txBody>
                  <a:tcPr marT="45734" marB="45734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               </a:t>
                      </a:r>
                    </a:p>
                  </a:txBody>
                  <a:tcPr marT="45734" marB="45734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                  </a:t>
                      </a:r>
                    </a:p>
                  </a:txBody>
                  <a:tcPr marT="45734" marB="45734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                    </a:t>
                      </a:r>
                    </a:p>
                  </a:txBody>
                  <a:tcPr marT="45734" marB="45734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67186"/>
                  </a:ext>
                </a:extLst>
              </a:tr>
              <a:tr h="518319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  Devil</a:t>
                      </a: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T="45734" marB="4573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=   Secret</a:t>
                      </a: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T="45734" marB="4573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 +   Person</a:t>
                      </a: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T="45734" marB="4573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+   Garden</a:t>
                      </a: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T="45734" marB="4573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300149"/>
                  </a:ext>
                </a:extLst>
              </a:tr>
            </a:tbl>
          </a:graphicData>
        </a:graphic>
      </p:graphicFrame>
      <p:pic>
        <p:nvPicPr>
          <p:cNvPr id="20493" name="Picture 6" descr="g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81300"/>
            <a:ext cx="122396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8" descr="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924175"/>
            <a:ext cx="1008063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0" descr="e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24175"/>
            <a:ext cx="1079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2" descr="tiè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852738"/>
            <a:ext cx="13684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4"/>
    </mc:Choice>
    <mc:Fallback xmlns="">
      <p:transition spd="slow" advTm="818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‘Stumble or fall’</a:t>
            </a:r>
          </a:p>
        </p:txBody>
      </p:sp>
      <p:pic>
        <p:nvPicPr>
          <p:cNvPr id="21507" name="Picture 4" descr="stum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82248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3"/>
    </mc:Choice>
    <mc:Fallback xmlns="">
      <p:transition spd="slow" advTm="1278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l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0"/>
          <a:stretch>
            <a:fillRect/>
          </a:stretch>
        </p:blipFill>
        <p:spPr bwMode="auto">
          <a:xfrm>
            <a:off x="3203575" y="1558925"/>
            <a:ext cx="3240088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‘Alone’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9750" y="5157788"/>
            <a:ext cx="8229600" cy="660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GB" altLang="en-US" sz="2800">
                <a:latin typeface="Comic Sans MS" panose="030F0702030302020204" pitchFamily="66" charset="0"/>
              </a:rPr>
              <a:t>Two people outside a garden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7"/>
    </mc:Choice>
    <mc:Fallback xmlns="">
      <p:transition spd="slow" advTm="756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‘Naked’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0" y="2598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84013" name="Group 45"/>
          <p:cNvGraphicFramePr>
            <a:graphicFrameLocks noGrp="1"/>
          </p:cNvGraphicFramePr>
          <p:nvPr/>
        </p:nvGraphicFramePr>
        <p:xfrm>
          <a:off x="395288" y="1700213"/>
          <a:ext cx="8497887" cy="2520950"/>
        </p:xfrm>
        <a:graphic>
          <a:graphicData uri="http://schemas.openxmlformats.org/drawingml/2006/table">
            <a:tbl>
              <a:tblPr/>
              <a:tblGrid>
                <a:gridCol w="2495550">
                  <a:extLst>
                    <a:ext uri="{9D8B030D-6E8A-4147-A177-3AD203B41FA5}">
                      <a16:colId xmlns:a16="http://schemas.microsoft.com/office/drawing/2014/main" val="550428364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437051055"/>
                    </a:ext>
                  </a:extLst>
                </a:gridCol>
                <a:gridCol w="1624012">
                  <a:extLst>
                    <a:ext uri="{9D8B030D-6E8A-4147-A177-3AD203B41FA5}">
                      <a16:colId xmlns:a16="http://schemas.microsoft.com/office/drawing/2014/main" val="2036706134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1023994400"/>
                    </a:ext>
                  </a:extLst>
                </a:gridCol>
              </a:tblGrid>
              <a:tr h="1811337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                   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                   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          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         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790991"/>
                  </a:ext>
                </a:extLst>
              </a:tr>
              <a:tr h="7096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Naked</a:t>
                      </a: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=    Clothing</a:t>
                      </a: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+  Tree</a:t>
                      </a: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Tahoma" panose="020B0604030504040204" pitchFamily="34" charset="0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Tahoma" panose="020B0604030504040204" pitchFamily="34" charset="0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cs typeface="Arial" panose="020B0604020202020204" pitchFamily="34" charset="0"/>
                        </a:rPr>
                        <a:t>+   Garden</a:t>
                      </a:r>
                      <a:endParaRPr kumimoji="0" lang="en-GB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311398"/>
                  </a:ext>
                </a:extLst>
              </a:tr>
            </a:tbl>
          </a:graphicData>
        </a:graphic>
      </p:graphicFrame>
      <p:sp>
        <p:nvSpPr>
          <p:cNvPr id="23565" name="Rectangle 33"/>
          <p:cNvSpPr>
            <a:spLocks noChangeArrowheads="1"/>
          </p:cNvSpPr>
          <p:nvPr/>
        </p:nvSpPr>
        <p:spPr bwMode="auto">
          <a:xfrm>
            <a:off x="4486275" y="3681413"/>
            <a:ext cx="1714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endParaRPr lang="en-GB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altLang="en-US">
              <a:latin typeface="Arial" panose="020B0604020202020204" pitchFamily="34" charset="0"/>
            </a:endParaRPr>
          </a:p>
        </p:txBody>
      </p:sp>
      <p:pic>
        <p:nvPicPr>
          <p:cNvPr id="23566" name="Picture 7" descr="l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76475"/>
            <a:ext cx="12239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9" descr="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349500"/>
            <a:ext cx="11842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1" descr="mo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49500"/>
            <a:ext cx="113823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3" descr="tiè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14398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2"/>
    </mc:Choice>
    <mc:Fallback xmlns="">
      <p:transition spd="slow" advTm="896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‘Violent, fierce, aggression’</a:t>
            </a:r>
          </a:p>
        </p:txBody>
      </p:sp>
      <p:pic>
        <p:nvPicPr>
          <p:cNvPr id="24579" name="Picture 7" descr="viol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2375"/>
            <a:ext cx="7920037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0"/>
    </mc:Choice>
    <mc:Fallback xmlns="">
      <p:transition spd="slow" advTm="2919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2881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5603" name="Picture 6" descr="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5175"/>
            <a:ext cx="28082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j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933825"/>
            <a:ext cx="12795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933825"/>
            <a:ext cx="12461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2" descr="k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933825"/>
            <a:ext cx="11652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5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 ‘Righteousness’</a:t>
            </a:r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3779838" y="5876925"/>
            <a:ext cx="10795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>
              <a:latin typeface="Comic Sans MS" panose="030F0702030302020204" pitchFamily="66" charset="0"/>
            </a:endParaRPr>
          </a:p>
        </p:txBody>
      </p:sp>
      <p:sp>
        <p:nvSpPr>
          <p:cNvPr id="25609" name="Text Box 40"/>
          <p:cNvSpPr txBox="1">
            <a:spLocks noChangeArrowheads="1"/>
          </p:cNvSpPr>
          <p:nvPr/>
        </p:nvSpPr>
        <p:spPr bwMode="auto">
          <a:xfrm>
            <a:off x="1763713" y="544512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10" name="Text Box 42"/>
          <p:cNvSpPr txBox="1">
            <a:spLocks noChangeArrowheads="1"/>
          </p:cNvSpPr>
          <p:nvPr/>
        </p:nvSpPr>
        <p:spPr bwMode="auto">
          <a:xfrm>
            <a:off x="1763713" y="5589588"/>
            <a:ext cx="669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latin typeface="Comic Sans MS" panose="030F0702030302020204" pitchFamily="66" charset="0"/>
              </a:rPr>
              <a:t>Sword        Hand (Me)    Small sheep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9"/>
    </mc:Choice>
    <mc:Fallback xmlns="">
      <p:transition spd="slow" advTm="359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836613"/>
            <a:ext cx="6275387" cy="5472112"/>
          </a:xfrm>
        </p:spPr>
        <p:txBody>
          <a:bodyPr/>
          <a:lstStyle/>
          <a:p>
            <a:pPr eaLnBrk="1" hangingPunct="1">
              <a:defRPr/>
            </a:pPr>
            <a:endParaRPr lang="en-GB" altLang="zh-CN" sz="2400"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Ancient Chinese writing</a:t>
            </a:r>
          </a:p>
          <a:p>
            <a:pPr eaLnBrk="1" hangingPunct="1">
              <a:buFontTx/>
              <a:buNone/>
              <a:defRPr/>
            </a:pPr>
            <a:endParaRPr lang="en-GB" altLang="zh-CN" sz="40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A Polish immigrant who suffers from Tourettes </a:t>
            </a:r>
          </a:p>
          <a:p>
            <a:pPr eaLnBrk="1" hangingPunct="1">
              <a:buFontTx/>
              <a:buNone/>
              <a:defRPr/>
            </a:pPr>
            <a:endParaRPr lang="en-GB" altLang="zh-CN" sz="40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Dormice</a:t>
            </a:r>
            <a:endParaRPr lang="en-GB" altLang="en-US" sz="4000">
              <a:latin typeface="Comic Sans MS" panose="030F0702030302020204" pitchFamily="66" charset="0"/>
            </a:endParaRPr>
          </a:p>
        </p:txBody>
      </p:sp>
      <p:pic>
        <p:nvPicPr>
          <p:cNvPr id="8195" name="Picture 8" descr="Shang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6"/>
          <a:stretch>
            <a:fillRect/>
          </a:stretch>
        </p:blipFill>
        <p:spPr bwMode="auto">
          <a:xfrm>
            <a:off x="7164388" y="1125538"/>
            <a:ext cx="1366837" cy="1223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Noah's Ark a Feasibility Stu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r="2089" b="2420"/>
          <a:stretch>
            <a:fillRect/>
          </a:stretch>
        </p:blipFill>
        <p:spPr bwMode="auto">
          <a:xfrm>
            <a:off x="7235825" y="2708275"/>
            <a:ext cx="12954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images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652963"/>
            <a:ext cx="14398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85"/>
    </mc:Choice>
    <mc:Fallback xmlns="">
      <p:transition spd="slow" advTm="3978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868863"/>
            <a:ext cx="2170113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‘Snake’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94"/>
          <a:stretch>
            <a:fillRect/>
          </a:stretch>
        </p:blipFill>
        <p:spPr bwMode="auto">
          <a:xfrm>
            <a:off x="2484438" y="4292600"/>
            <a:ext cx="6411912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827088" y="1196975"/>
            <a:ext cx="79216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GB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God had a rescue plan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Would arrive as a Saviour </a:t>
            </a:r>
          </a:p>
          <a:p>
            <a:pPr eaLnBrk="1" hangingPunct="1">
              <a:defRPr/>
            </a:pPr>
            <a:r>
              <a:rPr lang="en-GB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(through a woman’s seed)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Would shed blood for mankind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Would crush a snake</a:t>
            </a:r>
          </a:p>
        </p:txBody>
      </p:sp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395288" y="333375"/>
            <a:ext cx="7777162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>
                <a:latin typeface="Comic Sans MS" panose="030F0702030302020204" pitchFamily="66" charset="0"/>
              </a:rPr>
              <a:t>New Testament theology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8"/>
    </mc:Choice>
    <mc:Fallback xmlns="">
      <p:transition spd="slow" advTm="2480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s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39052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chinese book 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49275"/>
            <a:ext cx="3630612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9"/>
    </mc:Choice>
    <mc:Fallback xmlns="">
      <p:transition spd="slow" advTm="2707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92100"/>
            <a:ext cx="889317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Legends about a </a:t>
            </a:r>
            <a:r>
              <a:rPr lang="en-GB" altLang="en-US" sz="4800">
                <a:latin typeface="Comic Sans MS" panose="030F0702030302020204" pitchFamily="66" charset="0"/>
              </a:rPr>
              <a:t>universal</a:t>
            </a:r>
            <a:r>
              <a:rPr lang="en-GB" altLang="en-US">
                <a:latin typeface="Comic Sans MS" panose="030F0702030302020204" pitchFamily="66" charset="0"/>
              </a:rPr>
              <a:t> flood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3238"/>
            <a:ext cx="8351837" cy="1944687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North American Indians   46</a:t>
            </a:r>
          </a:p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Far East and Indonesia    &gt;30</a:t>
            </a:r>
          </a:p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World wide                      &gt;1000</a:t>
            </a:r>
            <a:endParaRPr lang="en-GB" altLang="en-US" sz="4000">
              <a:latin typeface="Comic Sans MS" panose="030F0702030302020204" pitchFamily="66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77050" y="2133600"/>
            <a:ext cx="1809750" cy="4114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2000"/>
              <a:t> </a:t>
            </a:r>
            <a:endParaRPr lang="en-GB" altLang="en-US" sz="280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  <a:defRPr/>
            </a:pPr>
            <a:endParaRPr lang="en-GB" altLang="en-US" sz="2800">
              <a:latin typeface="Comic Sans MS" panose="030F0702030302020204" pitchFamily="66" charset="0"/>
            </a:endParaRPr>
          </a:p>
        </p:txBody>
      </p:sp>
      <p:pic>
        <p:nvPicPr>
          <p:cNvPr id="28677" name="Picture 6" descr="image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149725"/>
            <a:ext cx="525621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41"/>
    </mc:Choice>
    <mc:Fallback xmlns="">
      <p:transition spd="slow" advTm="3114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Agreement on 3 features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5508625" cy="46688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A universal catastrophe destroyed the human race and all other living things, with water.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zh-CN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A boat provided the only means of escape.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zh-CN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A seed of mankind was preserved to perpetuate the human race. </a:t>
            </a:r>
            <a:endParaRPr lang="en-GB" altLang="en-US">
              <a:latin typeface="Comic Sans MS" panose="030F0702030302020204" pitchFamily="66" charset="0"/>
            </a:endParaRPr>
          </a:p>
        </p:txBody>
      </p:sp>
      <p:pic>
        <p:nvPicPr>
          <p:cNvPr id="29700" name="Picture 8" descr="Noahs-Ark23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060575"/>
            <a:ext cx="32258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6"/>
    </mc:Choice>
    <mc:Fallback xmlns="">
      <p:transition spd="slow" advTm="3152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Most agree a 4th feature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68413"/>
            <a:ext cx="8785225" cy="15128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GB" altLang="zh-CN" sz="2400">
              <a:ea typeface="宋体" panose="02010600030101010101" pitchFamily="2" charset="-122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Man’s wickedness is the cause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of the flood.</a:t>
            </a:r>
            <a:endParaRPr lang="en-GB" altLang="en-US" sz="3600">
              <a:latin typeface="Comic Sans MS" panose="030F0702030302020204" pitchFamily="66" charset="0"/>
            </a:endParaRPr>
          </a:p>
        </p:txBody>
      </p:sp>
      <p:pic>
        <p:nvPicPr>
          <p:cNvPr id="30724" name="Picture 5" descr="mans wicked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68638"/>
            <a:ext cx="74168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3"/>
    </mc:Choice>
    <mc:Fallback xmlns="">
      <p:transition spd="slow" advTm="1478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5472113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Chinese legendary </a:t>
            </a:r>
            <a:br>
              <a:rPr lang="en-GB" altLang="en-US" sz="4800">
                <a:latin typeface="Comic Sans MS" panose="030F0702030302020204" pitchFamily="66" charset="0"/>
              </a:rPr>
            </a:br>
            <a:r>
              <a:rPr lang="en-GB" altLang="en-US" sz="4800">
                <a:latin typeface="Comic Sans MS" panose="030F0702030302020204" pitchFamily="66" charset="0"/>
              </a:rPr>
              <a:t>hero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205038"/>
            <a:ext cx="5689600" cy="36004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‘Nu-wa’ </a:t>
            </a: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r>
              <a:rPr lang="en-GB" altLang="zh-CN" sz="280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GB" altLang="en-US" sz="2800">
                <a:latin typeface="Comic Sans MS" panose="030F0702030302020204" pitchFamily="66" charset="0"/>
              </a:rPr>
              <a:t>Mainland China)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‘Nu-u’ </a:t>
            </a: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r>
              <a:rPr lang="en-GB" altLang="zh-CN" sz="280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GB" altLang="en-US" sz="2800">
                <a:latin typeface="Comic Sans MS" panose="030F0702030302020204" pitchFamily="66" charset="0"/>
              </a:rPr>
              <a:t>Islands)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‘The righteous man’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solidFill>
                <a:schemeClr val="hlin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‘Nu kua’</a:t>
            </a: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  </a:t>
            </a:r>
            <a:r>
              <a:rPr lang="en-GB" altLang="zh-CN" sz="280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en-GB" altLang="en-US" sz="2800">
                <a:latin typeface="Comic Sans MS" panose="030F0702030302020204" pitchFamily="66" charset="0"/>
              </a:rPr>
              <a:t>Oracle bones)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GB" altLang="zh-CN" sz="28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40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51500" y="1905000"/>
            <a:ext cx="34925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4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4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4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4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4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altLang="en-US" sz="28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en-US" sz="2000"/>
          </a:p>
        </p:txBody>
      </p:sp>
      <p:pic>
        <p:nvPicPr>
          <p:cNvPr id="31749" name="Picture 7" descr="chinese No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r="2525"/>
          <a:stretch>
            <a:fillRect/>
          </a:stretch>
        </p:blipFill>
        <p:spPr bwMode="auto">
          <a:xfrm>
            <a:off x="6804025" y="908050"/>
            <a:ext cx="20875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0" descr="Nu U 205x300 Every Nation &amp; Culture Has a Deluge Legend! (But its still a flood Myth of course :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2422" r="40732" b="25146"/>
          <a:stretch>
            <a:fillRect/>
          </a:stretch>
        </p:blipFill>
        <p:spPr bwMode="auto">
          <a:xfrm>
            <a:off x="6804025" y="4076700"/>
            <a:ext cx="2087563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1" descr="Slide0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2738"/>
            <a:ext cx="2160587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29"/>
    </mc:Choice>
    <mc:Fallback xmlns="">
      <p:transition spd="slow" advTm="13372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‘In the beginning’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420938"/>
            <a:ext cx="8497887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684213" y="4724400"/>
            <a:ext cx="2879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solidFill>
                  <a:schemeClr val="hlink"/>
                </a:solidFill>
                <a:latin typeface="Comic Sans MS" panose="030F0702030302020204" pitchFamily="66" charset="0"/>
              </a:rPr>
              <a:t>floodwater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6"/>
    </mc:Choice>
    <mc:Fallback xmlns="">
      <p:transition spd="slow" advTm="3072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‘Boat/ship’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>
                <a:ea typeface="宋体" panose="02010600030101010101" pitchFamily="2" charset="-122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>
                <a:ea typeface="宋体" panose="02010600030101010101" pitchFamily="2" charset="-122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>
                <a:ea typeface="宋体" panose="02010600030101010101" pitchFamily="2" charset="-122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>
                <a:ea typeface="宋体" panose="02010600030101010101" pitchFamily="2" charset="-122"/>
              </a:rPr>
              <a:t>	</a:t>
            </a:r>
            <a:endParaRPr lang="en-GB" altLang="en-US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33796" name="Picture 4" descr="images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025650"/>
            <a:ext cx="518477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3"/>
    </mc:Choice>
    <mc:Fallback xmlns="">
      <p:transition spd="slow" advTm="3305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Noah's Ark a Feasibility Stu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" t="1224" r="882" b="1251"/>
          <a:stretch>
            <a:fillRect/>
          </a:stretch>
        </p:blipFill>
        <p:spPr bwMode="auto">
          <a:xfrm>
            <a:off x="2411413" y="692150"/>
            <a:ext cx="439261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16"/>
    </mc:Choice>
    <mc:Fallback xmlns="">
      <p:transition spd="slow" advTm="98116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3311525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Three </a:t>
            </a:r>
            <a:br>
              <a:rPr lang="en-GB" altLang="en-US" sz="4800">
                <a:latin typeface="Comic Sans MS" panose="030F0702030302020204" pitchFamily="66" charset="0"/>
              </a:rPr>
            </a:br>
            <a:r>
              <a:rPr lang="en-GB" altLang="en-US" sz="4800">
                <a:latin typeface="Comic Sans MS" panose="030F0702030302020204" pitchFamily="66" charset="0"/>
              </a:rPr>
              <a:t>Questions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2492375"/>
            <a:ext cx="8137525" cy="4114800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How many animals were on the Ark? (and what sort)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What about their food + water requirements?</a:t>
            </a:r>
          </a:p>
          <a:p>
            <a:pPr marL="609600" indent="-609600" eaLnBrk="1" hangingPunct="1">
              <a:buFontTx/>
              <a:buAutoNum type="arabicPeriod"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What on earth did 8 people do with all that waste material? </a:t>
            </a:r>
            <a:endParaRPr lang="en-GB" altLang="en-US" sz="4000">
              <a:latin typeface="Comic Sans MS" panose="030F0702030302020204" pitchFamily="66" charset="0"/>
            </a:endParaRPr>
          </a:p>
        </p:txBody>
      </p:sp>
      <p:pic>
        <p:nvPicPr>
          <p:cNvPr id="35844" name="Picture 4" descr="ark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5029" r="1337" b="4698"/>
          <a:stretch>
            <a:fillRect/>
          </a:stretch>
        </p:blipFill>
        <p:spPr bwMode="auto">
          <a:xfrm>
            <a:off x="3563938" y="333375"/>
            <a:ext cx="52578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62"/>
    </mc:Choice>
    <mc:Fallback xmlns="">
      <p:transition spd="slow" advTm="3306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-252413" y="3659188"/>
            <a:ext cx="5435601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buFontTx/>
              <a:buChar char="•"/>
            </a:pP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 over 4000 years old </a:t>
            </a:r>
          </a:p>
          <a:p>
            <a:pPr lvl="1" eaLnBrk="1" hangingPunct="1"/>
            <a:endParaRPr lang="en-GB" altLang="zh-CN" sz="36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buFontTx/>
              <a:buChar char="•"/>
            </a:pP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 150,000 specimens</a:t>
            </a:r>
          </a:p>
        </p:txBody>
      </p:sp>
      <p:pic>
        <p:nvPicPr>
          <p:cNvPr id="9219" name="Picture 5" descr="image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20713"/>
            <a:ext cx="3529013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539750" y="404813"/>
            <a:ext cx="39608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Oracle bone </a:t>
            </a:r>
          </a:p>
          <a:p>
            <a:pPr eaLnBrk="1" hangingPunct="1">
              <a:defRPr/>
            </a:pPr>
            <a:r>
              <a:rPr lang="en-GB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writing</a:t>
            </a:r>
            <a:endParaRPr lang="en-GB" altLang="en-US" sz="4800" b="1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5435600" y="5876925"/>
            <a:ext cx="3382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latin typeface="Comic Sans MS" panose="030F0702030302020204" pitchFamily="66" charset="0"/>
              </a:rPr>
              <a:t>pictograph script</a:t>
            </a:r>
          </a:p>
        </p:txBody>
      </p:sp>
      <p:cxnSp>
        <p:nvCxnSpPr>
          <p:cNvPr id="9222" name="AutoShape 9"/>
          <p:cNvCxnSpPr>
            <a:cxnSpLocks noChangeShapeType="1"/>
            <a:stCxn id="9219" idx="3"/>
            <a:endCxn id="9219" idx="3"/>
          </p:cNvCxnSpPr>
          <p:nvPr/>
        </p:nvCxnSpPr>
        <p:spPr bwMode="auto">
          <a:xfrm>
            <a:off x="8748713" y="328453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3" name="AutoShape 10"/>
          <p:cNvCxnSpPr>
            <a:cxnSpLocks noChangeShapeType="1"/>
            <a:stCxn id="9219" idx="3"/>
            <a:endCxn id="9219" idx="3"/>
          </p:cNvCxnSpPr>
          <p:nvPr/>
        </p:nvCxnSpPr>
        <p:spPr bwMode="auto">
          <a:xfrm>
            <a:off x="8748713" y="328453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24" name="AutoShape 11"/>
          <p:cNvCxnSpPr>
            <a:cxnSpLocks noChangeShapeType="1"/>
            <a:stCxn id="9219" idx="3"/>
            <a:endCxn id="9219" idx="3"/>
          </p:cNvCxnSpPr>
          <p:nvPr/>
        </p:nvCxnSpPr>
        <p:spPr bwMode="auto">
          <a:xfrm>
            <a:off x="8748713" y="328453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20"/>
    </mc:Choice>
    <mc:Fallback xmlns="">
      <p:transition spd="slow" advTm="6662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How many animals?</a:t>
            </a:r>
            <a:r>
              <a:rPr lang="en-GB" altLang="en-US">
                <a:latin typeface="Comic Sans MS" panose="030F0702030302020204" pitchFamily="66" charset="0"/>
              </a:rPr>
              <a:t>	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5257800" cy="4606925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zh-CN" b="1" i="1">
                <a:ea typeface="宋体" panose="02010600030101010101" pitchFamily="2" charset="-122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en-GB" altLang="zh-CN" b="1" i="1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en-GB" altLang="zh-CN" b="1">
                <a:latin typeface="Comic Sans MS" panose="030F0702030302020204" pitchFamily="66" charset="0"/>
                <a:ea typeface="宋体" panose="02010600030101010101" pitchFamily="2" charset="-122"/>
              </a:rPr>
              <a:t>T</a:t>
            </a: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wo of every kind of bird, of every kind of animal and every kind of creature that moves along the ground will come to you to be kept alive’ </a:t>
            </a:r>
          </a:p>
          <a:p>
            <a:pPr eaLnBrk="1" hangingPunct="1">
              <a:buFontTx/>
              <a:buNone/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			Genesis 6:19  </a:t>
            </a:r>
            <a:endParaRPr lang="en-GB" altLang="en-US">
              <a:latin typeface="Comic Sans MS" panose="030F0702030302020204" pitchFamily="66" charset="0"/>
            </a:endParaRPr>
          </a:p>
        </p:txBody>
      </p:sp>
      <p:pic>
        <p:nvPicPr>
          <p:cNvPr id="36868" name="Picture 4" descr="images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989138"/>
            <a:ext cx="37798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65"/>
    </mc:Choice>
    <mc:Fallback xmlns="">
      <p:transition spd="slow" advTm="5176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360045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How many </a:t>
            </a:r>
            <a:br>
              <a:rPr lang="en-GB" altLang="en-US" sz="4800">
                <a:latin typeface="Comic Sans MS" panose="030F0702030302020204" pitchFamily="66" charset="0"/>
              </a:rPr>
            </a:br>
            <a:r>
              <a:rPr lang="en-GB" altLang="en-US" sz="4800">
                <a:latin typeface="Comic Sans MS" panose="030F0702030302020204" pitchFamily="66" charset="0"/>
              </a:rPr>
              <a:t>animals 1. ?</a:t>
            </a:r>
            <a:r>
              <a:rPr lang="en-GB" altLang="en-US" sz="4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9750" y="2205038"/>
            <a:ext cx="8229600" cy="525621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zh-CN" sz="3600" i="1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endParaRPr lang="en-GB" altLang="en-US">
              <a:latin typeface="Comic Sans MS" panose="030F0702030302020204" pitchFamily="66" charset="0"/>
            </a:endParaRPr>
          </a:p>
        </p:txBody>
      </p:sp>
      <p:pic>
        <p:nvPicPr>
          <p:cNvPr id="37892" name="Picture 7" descr="animals into 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60350"/>
            <a:ext cx="4608512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611188" y="2492375"/>
            <a:ext cx="7777162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zh-CN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‘Pairs of clean and unclean animals, birds and all creatures that move along the ground – male and female – came to Noah and entered the Ark’. Genesis 7:8</a:t>
            </a:r>
            <a:endParaRPr lang="en-GB" altLang="en-US" sz="32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611188" y="4941888"/>
            <a:ext cx="76327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zh-CN" sz="32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‘</a:t>
            </a:r>
            <a:r>
              <a:rPr lang="en-GB" altLang="zh-CN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Pairs of all creatures that have breath of life in them came to Noah and entered the Ark’ . Genesis 7:15</a:t>
            </a:r>
            <a:endParaRPr lang="en-GB" altLang="en-US" sz="32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0"/>
    </mc:Choice>
    <mc:Fallback xmlns="">
      <p:transition spd="slow" advTm="2715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4103687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How many </a:t>
            </a:r>
            <a:br>
              <a:rPr lang="en-GB" altLang="en-US" sz="4800">
                <a:latin typeface="Comic Sans MS" panose="030F0702030302020204" pitchFamily="66" charset="0"/>
              </a:rPr>
            </a:br>
            <a:r>
              <a:rPr lang="en-GB" altLang="en-US" sz="4800">
                <a:latin typeface="Comic Sans MS" panose="030F0702030302020204" pitchFamily="66" charset="0"/>
              </a:rPr>
              <a:t>animals 2 ?</a:t>
            </a:r>
            <a:r>
              <a:rPr lang="en-GB" altLang="en-US" sz="4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924175"/>
            <a:ext cx="8964612" cy="452596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	‘Take with you seven of every kind of clean animal, a male and its mate, and also seven of every kind of bird, male and female to keep their various kinds alive throughout the earth’.</a:t>
            </a:r>
            <a:r>
              <a:rPr lang="en-GB" altLang="zh-CN" b="1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Genesis 7:2.</a:t>
            </a:r>
          </a:p>
          <a:p>
            <a:pPr eaLnBrk="1" hangingPunct="1">
              <a:buFontTx/>
              <a:buNone/>
              <a:defRPr/>
            </a:pPr>
            <a:endParaRPr lang="en-GB" altLang="zh-CN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Tx/>
              <a:buNone/>
              <a:defRPr/>
            </a:pPr>
            <a:r>
              <a:rPr lang="en-GB" altLang="zh-CN">
                <a:ea typeface="宋体" panose="02010600030101010101" pitchFamily="2" charset="-122"/>
              </a:rPr>
              <a:t> 	ie</a:t>
            </a:r>
            <a:r>
              <a:rPr lang="en-GB" altLang="zh-CN" b="1" i="1">
                <a:latin typeface="Comic Sans MS" panose="030F0702030302020204" pitchFamily="66" charset="0"/>
                <a:ea typeface="宋体" panose="02010600030101010101" pitchFamily="2" charset="-122"/>
              </a:rPr>
              <a:t>‘</a:t>
            </a:r>
            <a:r>
              <a:rPr lang="en-GB" altLang="zh-CN" i="1">
                <a:latin typeface="Comic Sans MS" panose="030F0702030302020204" pitchFamily="66" charset="0"/>
                <a:ea typeface="宋体" panose="02010600030101010101" pitchFamily="2" charset="-122"/>
              </a:rPr>
              <a:t>Take seven seven, a male with his female’</a:t>
            </a: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endParaRPr lang="en-GB" altLang="en-US">
              <a:latin typeface="Comic Sans MS" panose="030F0702030302020204" pitchFamily="66" charset="0"/>
            </a:endParaRPr>
          </a:p>
        </p:txBody>
      </p:sp>
      <p:pic>
        <p:nvPicPr>
          <p:cNvPr id="38916" name="Picture 4" descr="seven shee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60350"/>
            <a:ext cx="48974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30"/>
    </mc:Choice>
    <mc:Fallback xmlns="">
      <p:transition spd="slow" advTm="10033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7" descr="cr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860800"/>
            <a:ext cx="28797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13360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Hebrew terminology rules out all invertebrates – </a:t>
            </a:r>
            <a:r>
              <a:rPr lang="en-GB" altLang="zh-CN" sz="3200">
                <a:latin typeface="Comic Sans MS" panose="030F0702030302020204" pitchFamily="66" charset="0"/>
                <a:ea typeface="宋体" panose="02010600030101010101" pitchFamily="2" charset="-122"/>
              </a:rPr>
              <a:t>example:</a:t>
            </a:r>
            <a:endParaRPr lang="en-GB" altLang="en-US" sz="3200">
              <a:latin typeface="Comic Sans MS" panose="030F0702030302020204" pitchFamily="66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5445125"/>
            <a:ext cx="10009187" cy="11795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2800">
                <a:latin typeface="Comic Sans MS" panose="030F0702030302020204" pitchFamily="66" charset="0"/>
                <a:ea typeface="宋体" panose="02010600030101010101" pitchFamily="2" charset="-122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2800">
                <a:latin typeface="Comic Sans MS" panose="030F0702030302020204" pitchFamily="66" charset="0"/>
                <a:ea typeface="宋体" panose="02010600030101010101" pitchFamily="2" charset="-122"/>
              </a:rPr>
              <a:t>     </a:t>
            </a: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insects             jellyfish            crabs</a:t>
            </a: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sz="280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39941" name="Picture 15" descr="jellyf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789363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16" descr="dragonf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89363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18"/>
          <p:cNvSpPr txBox="1">
            <a:spLocks noChangeArrowheads="1"/>
          </p:cNvSpPr>
          <p:nvPr/>
        </p:nvSpPr>
        <p:spPr bwMode="auto">
          <a:xfrm>
            <a:off x="395288" y="333375"/>
            <a:ext cx="8424862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>
                <a:latin typeface="Comic Sans MS" panose="030F0702030302020204" pitchFamily="66" charset="0"/>
              </a:rPr>
              <a:t>What sort of animals went on board?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77"/>
    </mc:Choice>
    <mc:Fallback xmlns="">
      <p:transition spd="slow" advTm="3047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1" descr="tur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9275"/>
            <a:ext cx="307498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084763"/>
            <a:ext cx="8229600" cy="15954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zh-CN" sz="2800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All marine and amphibious vertebrates</a:t>
            </a: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  - </a:t>
            </a: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such as fish, frogs, turtles, whales, dolphins etc.</a:t>
            </a:r>
            <a:endParaRPr lang="en-GB" altLang="en-US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40964" name="Picture 5" descr="f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30241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7" descr="dolph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97200"/>
            <a:ext cx="30257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8" descr="whal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24175"/>
            <a:ext cx="30734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10" descr="fr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12875"/>
            <a:ext cx="29527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"/>
    </mc:Choice>
    <mc:Fallback xmlns="">
      <p:transition spd="slow" advTm="67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5516563"/>
            <a:ext cx="8229600" cy="660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GB" altLang="en-US" sz="4000">
                <a:latin typeface="Comic Sans MS" panose="030F0702030302020204" pitchFamily="66" charset="0"/>
              </a:rPr>
              <a:t>Most seabirds</a:t>
            </a:r>
          </a:p>
        </p:txBody>
      </p:sp>
      <p:pic>
        <p:nvPicPr>
          <p:cNvPr id="41987" name="Picture 4" descr="seabird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9275"/>
            <a:ext cx="316865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5" descr="seabir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997200"/>
            <a:ext cx="309562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gan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997200"/>
            <a:ext cx="3024187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puff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49275"/>
            <a:ext cx="30956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1"/>
    </mc:Choice>
    <mc:Fallback xmlns="">
      <p:transition spd="slow" advTm="999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juvenile d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7961313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61"/>
    </mc:Choice>
    <mc:Fallback xmlns="">
      <p:transition spd="slow" advTm="4206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/>
              <a:t>Criticisms</a:t>
            </a:r>
          </a:p>
        </p:txBody>
      </p:sp>
      <p:pic>
        <p:nvPicPr>
          <p:cNvPr id="44035" name="Picture 4" descr="images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34575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10" descr="shark+f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92600"/>
            <a:ext cx="34575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1" descr="kangar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31311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9" descr="polar bea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2750"/>
            <a:ext cx="345598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8" descr="snai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420938"/>
            <a:ext cx="31686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21"/>
    </mc:Choice>
    <mc:Fallback xmlns="">
      <p:transition spd="slow" advTm="6782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4465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Rafts of floating Tsunami vegetation + debris</a:t>
            </a:r>
          </a:p>
        </p:txBody>
      </p:sp>
      <p:pic>
        <p:nvPicPr>
          <p:cNvPr id="45059" name="Picture 3" descr="images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28775"/>
            <a:ext cx="32400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images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33131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images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31152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images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37063"/>
            <a:ext cx="32400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 descr="images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805113"/>
            <a:ext cx="3457575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5"/>
    </mc:Choice>
    <mc:Fallback xmlns="">
      <p:transition spd="slow" advTm="5448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29600" cy="30654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So how many animals </a:t>
            </a:r>
            <a:br>
              <a:rPr lang="en-GB" altLang="en-US" sz="4800">
                <a:latin typeface="Comic Sans MS" panose="030F0702030302020204" pitchFamily="66" charset="0"/>
              </a:rPr>
            </a:br>
            <a:r>
              <a:rPr lang="en-GB" altLang="en-US" sz="4800">
                <a:latin typeface="Comic Sans MS" panose="030F0702030302020204" pitchFamily="66" charset="0"/>
              </a:rPr>
              <a:t>in total went on board </a:t>
            </a:r>
            <a:br>
              <a:rPr lang="en-GB" altLang="en-US" sz="4800">
                <a:latin typeface="Comic Sans MS" panose="030F0702030302020204" pitchFamily="66" charset="0"/>
              </a:rPr>
            </a:br>
            <a:r>
              <a:rPr lang="en-GB" altLang="en-US" sz="4800">
                <a:latin typeface="Comic Sans MS" panose="030F0702030302020204" pitchFamily="66" charset="0"/>
              </a:rPr>
              <a:t>the Ark?</a:t>
            </a:r>
          </a:p>
        </p:txBody>
      </p:sp>
      <p:pic>
        <p:nvPicPr>
          <p:cNvPr id="46083" name="Picture 5" descr="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 b="4561"/>
          <a:stretch>
            <a:fillRect/>
          </a:stretch>
        </p:blipFill>
        <p:spPr bwMode="auto">
          <a:xfrm>
            <a:off x="684213" y="3141663"/>
            <a:ext cx="7704137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9"/>
    </mc:Choice>
    <mc:Fallback xmlns="">
      <p:transition spd="slow" advTm="895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468313" y="2133600"/>
            <a:ext cx="5113337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GB" altLang="zh-CN" sz="4000" b="1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/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‘hiero’ = sacred</a:t>
            </a:r>
          </a:p>
          <a:p>
            <a:pPr eaLnBrk="1" hangingPunct="1"/>
            <a:endParaRPr lang="en-GB" altLang="zh-CN" sz="40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/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‘glyph’ = writing or      		 engraving</a:t>
            </a:r>
            <a:endParaRPr lang="en-GB" altLang="zh-CN" sz="44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/>
            <a:endParaRPr lang="en-GB" altLang="zh-CN" sz="480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10243" name="Picture 5" descr="heirogly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052513"/>
            <a:ext cx="321468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8366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zh-CN" sz="4800" b="1" u="sng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‘</a:t>
            </a:r>
            <a:r>
              <a:rPr lang="en-GB" altLang="zh-CN" sz="4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Hieroglyphics’</a:t>
            </a:r>
            <a:br>
              <a:rPr lang="en-GB" altLang="zh-CN" sz="3600" b="1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</a:br>
            <a:endParaRPr lang="en-GB" altLang="en-US" sz="3600" b="1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245" name="Text Box 14"/>
          <p:cNvSpPr txBox="1">
            <a:spLocks noChangeArrowheads="1"/>
          </p:cNvSpPr>
          <p:nvPr/>
        </p:nvSpPr>
        <p:spPr bwMode="auto">
          <a:xfrm>
            <a:off x="5759450" y="5876925"/>
            <a:ext cx="3384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latin typeface="Comic Sans MS" panose="030F0702030302020204" pitchFamily="66" charset="0"/>
              </a:rPr>
              <a:t>Hebrew pictograph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1"/>
    </mc:Choice>
    <mc:Fallback xmlns="">
      <p:transition spd="slow" advTm="3155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40" name="Rectangle 16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5256213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Kind or species?</a:t>
            </a:r>
            <a:r>
              <a:rPr lang="en-GB" altLang="en-US"/>
              <a:t>	</a:t>
            </a:r>
            <a:endParaRPr lang="en-GB" altLang="en-US" sz="3600">
              <a:latin typeface="Comic Sans MS" panose="030F0702030302020204" pitchFamily="66" charset="0"/>
            </a:endParaRPr>
          </a:p>
        </p:txBody>
      </p:sp>
      <p:graphicFrame>
        <p:nvGraphicFramePr>
          <p:cNvPr id="1042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2605088"/>
          <a:ext cx="4038600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hart" r:id="rId3" imgW="4124325" imgH="2771775" progId="MSGraph.Chart.8">
                  <p:embed followColorScheme="full"/>
                </p:oleObj>
              </mc:Choice>
              <mc:Fallback>
                <p:oleObj name="Chart" r:id="rId3" imgW="4124325" imgH="277177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605088"/>
                        <a:ext cx="4038600" cy="271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Diagram 1"/>
          <p:cNvGraphicFramePr/>
          <p:nvPr/>
        </p:nvGraphicFramePr>
        <p:xfrm>
          <a:off x="250825" y="1125538"/>
          <a:ext cx="5041900" cy="533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43" name="Text Box 59"/>
          <p:cNvSpPr txBox="1">
            <a:spLocks noChangeArrowheads="1"/>
          </p:cNvSpPr>
          <p:nvPr/>
        </p:nvSpPr>
        <p:spPr bwMode="auto">
          <a:xfrm>
            <a:off x="5580063" y="4292600"/>
            <a:ext cx="2592387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>
                <a:solidFill>
                  <a:schemeClr val="hlink"/>
                </a:solidFill>
                <a:latin typeface="Comic Sans MS" panose="030F0702030302020204" pitchFamily="66" charset="0"/>
              </a:rPr>
              <a:t>&lt; Kind</a:t>
            </a:r>
          </a:p>
          <a:p>
            <a:pPr eaLnBrk="1" hangingPunct="1">
              <a:spcBef>
                <a:spcPct val="50000"/>
              </a:spcBef>
            </a:pPr>
            <a:endParaRPr lang="en-GB" altLang="en-US" sz="3600" b="1">
              <a:solidFill>
                <a:schemeClr val="hlin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44" name="Picture 65" descr="ca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6250"/>
            <a:ext cx="20145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66" descr="cat famil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36750"/>
            <a:ext cx="28257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67"/>
          <p:cNvSpPr txBox="1">
            <a:spLocks noChangeArrowheads="1"/>
          </p:cNvSpPr>
          <p:nvPr/>
        </p:nvSpPr>
        <p:spPr bwMode="auto">
          <a:xfrm>
            <a:off x="6732588" y="6381750"/>
            <a:ext cx="1223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1047" name="Text Box 68"/>
          <p:cNvSpPr txBox="1">
            <a:spLocks noChangeArrowheads="1"/>
          </p:cNvSpPr>
          <p:nvPr/>
        </p:nvSpPr>
        <p:spPr bwMode="auto">
          <a:xfrm>
            <a:off x="5580063" y="5805488"/>
            <a:ext cx="2736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>
                <a:solidFill>
                  <a:schemeClr val="hlink"/>
                </a:solidFill>
                <a:latin typeface="Comic Sans MS" panose="030F0702030302020204" pitchFamily="66" charset="0"/>
              </a:rPr>
              <a:t>&lt; Species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87"/>
    </mc:Choice>
    <mc:Fallback xmlns="">
      <p:transition spd="slow" advTm="8198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362950" cy="24495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zh-CN" sz="800"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Woodmorappe uses:-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zh-CN" sz="40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‘Genus’ rather than ‘Family’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seven pairs of clean animals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zh-CN" sz="3600">
                <a:latin typeface="Comic Sans MS" panose="030F0702030302020204" pitchFamily="66" charset="0"/>
                <a:ea typeface="宋体" panose="02010600030101010101" pitchFamily="2" charset="-122"/>
              </a:rPr>
              <a:t>fossils + extinct creatures</a:t>
            </a: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  </a:t>
            </a:r>
            <a:endParaRPr lang="en-GB" altLang="zh-CN" sz="24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altLang="zh-CN" sz="10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GB" altLang="zh-CN" sz="1000">
                <a:latin typeface="Comic Sans MS" panose="030F0702030302020204" pitchFamily="66" charset="0"/>
                <a:ea typeface="宋体" panose="02010600030101010101" pitchFamily="2" charset="-122"/>
              </a:rPr>
              <a:t>		</a:t>
            </a:r>
          </a:p>
        </p:txBody>
      </p:sp>
      <p:pic>
        <p:nvPicPr>
          <p:cNvPr id="47107" name="Picture 5" descr="many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89363"/>
            <a:ext cx="28082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50825" y="3573463"/>
            <a:ext cx="5689600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zh-CN" sz="40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circa 16000 animals</a:t>
            </a:r>
            <a:endParaRPr lang="en-GB" altLang="en-US" sz="40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en-GB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               comprising </a:t>
            </a:r>
          </a:p>
          <a:p>
            <a:pPr eaLnBrk="1" hangingPunct="1">
              <a:defRPr/>
            </a:pPr>
            <a:r>
              <a:rPr lang="en-GB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			7428 mammal </a:t>
            </a:r>
          </a:p>
          <a:p>
            <a:pPr eaLnBrk="1" hangingPunct="1">
              <a:defRPr/>
            </a:pPr>
            <a:r>
              <a:rPr lang="en-GB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			4602 birds </a:t>
            </a:r>
          </a:p>
          <a:p>
            <a:pPr eaLnBrk="1" hangingPunct="1">
              <a:defRPr/>
            </a:pPr>
            <a:r>
              <a:rPr lang="en-GB" altLang="en-US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			3724 reptiles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99"/>
    </mc:Choice>
    <mc:Fallback xmlns="">
      <p:transition spd="slow" advTm="28799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Was the ark big enough?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7777163" cy="50403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GB" altLang="zh-CN" sz="40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For 16,000 animals</a:t>
            </a:r>
          </a:p>
          <a:p>
            <a:pPr eaLnBrk="1" hangingPunct="1"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plus all their</a:t>
            </a:r>
          </a:p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enclosures</a:t>
            </a:r>
          </a:p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food + water</a:t>
            </a:r>
          </a:p>
          <a:p>
            <a:pPr eaLnBrk="1" hangingPunct="1"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waste products</a:t>
            </a:r>
          </a:p>
          <a:p>
            <a:pPr eaLnBrk="1" hangingPunct="1">
              <a:buFontTx/>
              <a:buNone/>
              <a:defRPr/>
            </a:pPr>
            <a:endParaRPr lang="en-GB" altLang="zh-CN" sz="400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…………..and a human family of 8? </a:t>
            </a:r>
            <a:endParaRPr lang="en-GB" altLang="en-US" sz="400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48132" name="Picture 11" descr="imag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773238"/>
            <a:ext cx="38163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66"/>
    </mc:Choice>
    <mc:Fallback xmlns="">
      <p:transition spd="slow" advTm="17166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Ark dimensions</a:t>
            </a:r>
          </a:p>
        </p:txBody>
      </p:sp>
      <p:pic>
        <p:nvPicPr>
          <p:cNvPr id="49155" name="Picture 4" descr="images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clrChange>
              <a:clrFrom>
                <a:srgbClr val="C5A471"/>
              </a:clrFrom>
              <a:clrTo>
                <a:srgbClr val="C5A4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b="15306"/>
          <a:stretch>
            <a:fillRect/>
          </a:stretch>
        </p:blipFill>
        <p:spPr>
          <a:xfrm>
            <a:off x="611188" y="1125538"/>
            <a:ext cx="7991475" cy="550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6" name="Text Box 18"/>
          <p:cNvSpPr txBox="1">
            <a:spLocks noChangeArrowheads="1"/>
          </p:cNvSpPr>
          <p:nvPr/>
        </p:nvSpPr>
        <p:spPr bwMode="auto">
          <a:xfrm>
            <a:off x="3492500" y="4005263"/>
            <a:ext cx="1800225" cy="466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300 cubits</a:t>
            </a:r>
          </a:p>
        </p:txBody>
      </p:sp>
      <p:sp>
        <p:nvSpPr>
          <p:cNvPr id="49157" name="Text Box 19"/>
          <p:cNvSpPr txBox="1">
            <a:spLocks noChangeArrowheads="1"/>
          </p:cNvSpPr>
          <p:nvPr/>
        </p:nvSpPr>
        <p:spPr bwMode="auto">
          <a:xfrm>
            <a:off x="1979613" y="5373688"/>
            <a:ext cx="1439862" cy="466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50 cubits</a:t>
            </a:r>
          </a:p>
        </p:txBody>
      </p:sp>
      <p:sp>
        <p:nvSpPr>
          <p:cNvPr id="49158" name="Text Box 20"/>
          <p:cNvSpPr txBox="1">
            <a:spLocks noChangeArrowheads="1"/>
          </p:cNvSpPr>
          <p:nvPr/>
        </p:nvSpPr>
        <p:spPr bwMode="auto">
          <a:xfrm>
            <a:off x="6084888" y="5373688"/>
            <a:ext cx="1476375" cy="466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/>
              <a:t>30 cubits</a:t>
            </a:r>
          </a:p>
        </p:txBody>
      </p:sp>
      <p:sp>
        <p:nvSpPr>
          <p:cNvPr id="49159" name="Text Box 24"/>
          <p:cNvSpPr txBox="1">
            <a:spLocks noChangeArrowheads="1"/>
          </p:cNvSpPr>
          <p:nvPr/>
        </p:nvSpPr>
        <p:spPr bwMode="auto">
          <a:xfrm>
            <a:off x="1187450" y="2781300"/>
            <a:ext cx="1655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solidFill>
                  <a:schemeClr val="bg1"/>
                </a:solidFill>
                <a:latin typeface="Comic Sans MS" panose="030F0702030302020204" pitchFamily="66" charset="0"/>
              </a:rPr>
              <a:t>Cubit = 18”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6"/>
    </mc:Choice>
    <mc:Fallback xmlns="">
      <p:transition spd="slow" advTm="42446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9" descr="boxcar train : Freight train in the desert mountai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500438"/>
            <a:ext cx="20875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14" descr="ANd9GcQubTbFCDLDEkYzRsOZyDwgO5e58MPYVJQndw5mYE3ODDK8DNb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3375"/>
            <a:ext cx="36718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AutoShape 1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1" name="AutoShape 2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2" name="AutoShape 2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3" name="AutoShape 2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0184" name="Picture 28" descr="Click Here to see the photo!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149725"/>
            <a:ext cx="3455988" cy="2513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5" name="Picture 32" descr="CP-rail-potash-e13735586624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41767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6" descr="ANd9GcRhwhlhsmud0VK74-Dt8IaKJHShdGF9UwJWHY_cvH9B-YmJ16XWM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060575"/>
            <a:ext cx="40322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Text Box 33"/>
          <p:cNvSpPr txBox="1">
            <a:spLocks noChangeArrowheads="1"/>
          </p:cNvSpPr>
          <p:nvPr/>
        </p:nvSpPr>
        <p:spPr bwMode="auto">
          <a:xfrm>
            <a:off x="468313" y="2924175"/>
            <a:ext cx="20161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latin typeface="Comic Sans MS" panose="030F0702030302020204" pitchFamily="66" charset="0"/>
              </a:rPr>
              <a:t>Internal capacity</a:t>
            </a:r>
          </a:p>
        </p:txBody>
      </p:sp>
      <p:sp>
        <p:nvSpPr>
          <p:cNvPr id="50188" name="Rectangle 35"/>
          <p:cNvSpPr>
            <a:spLocks noChangeArrowheads="1"/>
          </p:cNvSpPr>
          <p:nvPr/>
        </p:nvSpPr>
        <p:spPr bwMode="auto">
          <a:xfrm>
            <a:off x="3924300" y="4797425"/>
            <a:ext cx="24733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GB" altLang="en-US" sz="2800">
                <a:latin typeface="Comic Sans MS" panose="030F0702030302020204" pitchFamily="66" charset="0"/>
              </a:rPr>
              <a:t>522 box cars </a:t>
            </a:r>
          </a:p>
          <a:p>
            <a:pPr algn="ctr" eaLnBrk="1" hangingPunct="1"/>
            <a:r>
              <a:rPr lang="en-GB" altLang="en-US" sz="2800">
                <a:latin typeface="Comic Sans MS" panose="030F0702030302020204" pitchFamily="66" charset="0"/>
              </a:rPr>
              <a:t>or</a:t>
            </a:r>
          </a:p>
          <a:p>
            <a:pPr algn="ctr" eaLnBrk="1" hangingPunct="1"/>
            <a:r>
              <a:rPr lang="en-GB" altLang="en-US" sz="2800">
                <a:latin typeface="Comic Sans MS" panose="030F0702030302020204" pitchFamily="66" charset="0"/>
              </a:rPr>
              <a:t>1000 ship </a:t>
            </a:r>
          </a:p>
          <a:p>
            <a:pPr algn="ctr" eaLnBrk="1" hangingPunct="1"/>
            <a:r>
              <a:rPr lang="en-GB" altLang="en-US" sz="2800">
                <a:latin typeface="Comic Sans MS" panose="030F0702030302020204" pitchFamily="66" charset="0"/>
              </a:rPr>
              <a:t>containers</a:t>
            </a:r>
          </a:p>
        </p:txBody>
      </p:sp>
      <p:sp>
        <p:nvSpPr>
          <p:cNvPr id="50189" name="Text Box 36"/>
          <p:cNvSpPr txBox="1">
            <a:spLocks noChangeArrowheads="1"/>
          </p:cNvSpPr>
          <p:nvPr/>
        </p:nvSpPr>
        <p:spPr bwMode="auto">
          <a:xfrm>
            <a:off x="7164388" y="2781300"/>
            <a:ext cx="1439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000">
                <a:latin typeface="Comic Sans MS" panose="030F0702030302020204" pitchFamily="66" charset="0"/>
              </a:rPr>
              <a:t>John Whitcomb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07"/>
    </mc:Choice>
    <mc:Fallback xmlns="">
      <p:transition spd="slow" advTm="3720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ark dimens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874871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2411413" y="6021388"/>
            <a:ext cx="6051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2400">
                <a:latin typeface="Comic Sans MS" panose="030F0702030302020204" pitchFamily="66" charset="0"/>
              </a:rPr>
              <a:t>Frederic Filbey:; The Flood Reconsidered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37"/>
    </mc:Choice>
    <mc:Fallback xmlns="">
      <p:transition spd="slow" advTm="4323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First ship built larger than Ark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79388" y="5949950"/>
            <a:ext cx="3563937" cy="4762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‘SS Great Britain’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altLang="en-US">
              <a:latin typeface="Comic Sans MS" panose="030F0702030302020204" pitchFamily="66" charset="0"/>
            </a:endParaRPr>
          </a:p>
        </p:txBody>
      </p:sp>
      <p:pic>
        <p:nvPicPr>
          <p:cNvPr id="52228" name="Picture 7" descr="ANd9GcQN20PZPaaL24ULzCsK2mpAegqbwB_-0ETDJrxfw5iacboyf7J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860800"/>
            <a:ext cx="331311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images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487488"/>
            <a:ext cx="6118225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2987675" y="6126163"/>
            <a:ext cx="61563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 altLang="zh-CN">
              <a:effectLst>
                <a:outerShdw blurRad="38100" dist="38100" dir="2700000" algn="tl">
                  <a:srgbClr val="000000"/>
                </a:outerShdw>
              </a:effectLst>
              <a:ea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en-GB" altLang="zh-CN" sz="24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Frederic Filbey ‘The Flood Reconsidered’</a:t>
            </a:r>
            <a:endParaRPr lang="en-GB" altLang="en-US" sz="2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31" name="Text Box 10"/>
          <p:cNvSpPr txBox="1">
            <a:spLocks noChangeArrowheads="1"/>
          </p:cNvSpPr>
          <p:nvPr/>
        </p:nvSpPr>
        <p:spPr bwMode="auto">
          <a:xfrm>
            <a:off x="3563938" y="4797425"/>
            <a:ext cx="4752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latin typeface="Comic Sans MS" panose="030F0702030302020204" pitchFamily="66" charset="0"/>
              </a:rPr>
              <a:t>Brunel’s ‘Great Eastern’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1"/>
    </mc:Choice>
    <mc:Fallback xmlns="">
      <p:transition spd="slow" advTm="1563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04813"/>
            <a:ext cx="6229350" cy="48244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Data from zoos + farms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Body weight + volume from humming-birds to dinosaurs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Three decks + enclosures for all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GB" altLang="en-US" sz="4000">
                <a:latin typeface="Comic Sans MS" panose="030F0702030302020204" pitchFamily="66" charset="0"/>
              </a:rPr>
              <a:t>Average size of 90%  livestock = a sheep </a:t>
            </a:r>
            <a:endParaRPr lang="en-GB" altLang="en-US" sz="2000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GB" altLang="zh-CN" sz="60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53251" name="Picture 6" descr="humming bird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60350"/>
            <a:ext cx="2519363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1" descr="dinosa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916113"/>
            <a:ext cx="252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2" descr="shee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16338"/>
            <a:ext cx="25177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827088" y="5013325"/>
            <a:ext cx="7561262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GB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GB" altLang="en-US"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16000 animals occupy just 50% of total space available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4400">
              <a:solidFill>
                <a:schemeClr val="hlin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3"/>
    </mc:Choice>
    <mc:Fallback xmlns="">
      <p:transition spd="slow" advTm="44983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Food and Water?</a:t>
            </a:r>
            <a:r>
              <a:rPr lang="en-GB" altLang="en-US">
                <a:latin typeface="Comic Sans MS" panose="030F0702030302020204" pitchFamily="66" charset="0"/>
              </a:rPr>
              <a:t>		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9838" y="2133600"/>
            <a:ext cx="5364162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2800" b="1" i="1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2800" b="1" i="1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Amount + volume of food/water for 371 days.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	Dry weight - hay, grain, fruit, dried meat + fish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zh-CN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  <a:r>
              <a:rPr lang="en-GB" altLang="zh-CN" sz="3600">
                <a:solidFill>
                  <a:schemeClr val="hlin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2500 tons =</a:t>
            </a:r>
            <a:r>
              <a:rPr lang="en-GB" altLang="en-US" sz="3600">
                <a:solidFill>
                  <a:schemeClr val="hlink"/>
                </a:solidFill>
                <a:latin typeface="Comic Sans MS" panose="030F0702030302020204" pitchFamily="66" charset="0"/>
              </a:rPr>
              <a:t> 10% of total ark space</a:t>
            </a:r>
            <a:endParaRPr lang="en-GB" altLang="en-US" sz="3600">
              <a:solidFill>
                <a:schemeClr val="hlin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54276" name="Picture 4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36718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0825" y="1268413"/>
            <a:ext cx="8497888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GB" altLang="zh-CN" sz="32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Take ‘every kind of food on board </a:t>
            </a:r>
            <a:r>
              <a:rPr lang="en-GB" altLang="zh-CN" sz="3200" b="1" i="1">
                <a:latin typeface="Comic Sans MS" panose="030F0702030302020204" pitchFamily="66" charset="0"/>
                <a:ea typeface="宋体" panose="02010600030101010101" pitchFamily="2" charset="-122"/>
              </a:rPr>
              <a:t>and</a:t>
            </a:r>
            <a:r>
              <a:rPr lang="en-GB" altLang="zh-CN" sz="3200" b="1" i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store it away’.  Genesis 6:21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GB" altLang="en-US" sz="3200" b="1" i="1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972"/>
    </mc:Choice>
    <mc:Fallback xmlns="">
      <p:transition spd="slow" advTm="69972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Specialist feeders 1</a:t>
            </a:r>
          </a:p>
        </p:txBody>
      </p:sp>
      <p:pic>
        <p:nvPicPr>
          <p:cNvPr id="55299" name="Picture 6" descr="images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96975"/>
            <a:ext cx="460851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0" descr="sugar c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716338"/>
            <a:ext cx="16049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2" descr="cob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73463"/>
            <a:ext cx="446405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3" descr="eg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320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4" descr="snakeski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22320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5" descr="eg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5613"/>
            <a:ext cx="22320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6" descr="snakeskin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22320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9" descr="reed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81525"/>
            <a:ext cx="15843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75"/>
    </mc:Choice>
    <mc:Fallback xmlns="">
      <p:transition spd="slow" advTm="7647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68313" y="549275"/>
            <a:ext cx="27336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GB" altLang="zh-CN" sz="48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ShangDi</a:t>
            </a:r>
            <a:r>
              <a:rPr lang="en-GB" altLang="zh-CN" sz="48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11267" name="Picture 6" descr="Shang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836613"/>
            <a:ext cx="31305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539750" y="2852738"/>
            <a:ext cx="43926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>
                <a:latin typeface="Comic Sans MS" panose="030F0702030302020204" pitchFamily="66" charset="0"/>
              </a:rPr>
              <a:t>‘</a:t>
            </a:r>
            <a:r>
              <a:rPr lang="en-GB" altLang="en-US" sz="4000">
                <a:latin typeface="Comic Sans MS" panose="030F0702030302020204" pitchFamily="66" charset="0"/>
              </a:rPr>
              <a:t>God Above’   or</a:t>
            </a:r>
          </a:p>
          <a:p>
            <a:pPr eaLnBrk="1" hangingPunct="1">
              <a:spcBef>
                <a:spcPct val="50000"/>
              </a:spcBef>
            </a:pPr>
            <a:r>
              <a:rPr lang="en-GB" altLang="en-US" sz="4000">
                <a:latin typeface="Comic Sans MS" panose="030F0702030302020204" pitchFamily="66" charset="0"/>
              </a:rPr>
              <a:t>‘Most High God’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5364163" y="6021388"/>
            <a:ext cx="3505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2800">
                <a:latin typeface="Comic Sans MS" panose="030F0702030302020204" pitchFamily="66" charset="0"/>
              </a:rPr>
              <a:t>Compare to Shaddai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18"/>
    </mc:Choice>
    <mc:Fallback xmlns="">
      <p:transition spd="slow" advTm="34518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Specialist feeders 2</a:t>
            </a:r>
          </a:p>
        </p:txBody>
      </p:sp>
      <p:pic>
        <p:nvPicPr>
          <p:cNvPr id="56323" name="Picture 6" descr="thrre vtoed slo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103688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5" descr="images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4103687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boiled r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1"/>
          <a:stretch>
            <a:fillRect/>
          </a:stretch>
        </p:blipFill>
        <p:spPr bwMode="auto">
          <a:xfrm>
            <a:off x="6732588" y="2120900"/>
            <a:ext cx="20685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16" descr="pin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17430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5" descr="mistleto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12875"/>
            <a:ext cx="24479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34"/>
    </mc:Choice>
    <mc:Fallback xmlns="">
      <p:transition spd="slow" advTm="39234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b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316706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6" descr="f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3024187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7" descr="wol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437063"/>
            <a:ext cx="32400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8" descr="coug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" t="3589" r="5879" b="16826"/>
          <a:stretch>
            <a:fillRect/>
          </a:stretch>
        </p:blipFill>
        <p:spPr bwMode="auto">
          <a:xfrm>
            <a:off x="5795963" y="1412875"/>
            <a:ext cx="3024187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 descr="badg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068638"/>
            <a:ext cx="3433762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Text Box 10"/>
          <p:cNvSpPr txBox="1">
            <a:spLocks noChangeArrowheads="1"/>
          </p:cNvSpPr>
          <p:nvPr/>
        </p:nvSpPr>
        <p:spPr bwMode="auto">
          <a:xfrm>
            <a:off x="900113" y="333375"/>
            <a:ext cx="2951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400">
                <a:latin typeface="Comic Sans MS" panose="030F0702030302020204" pitchFamily="66" charset="0"/>
              </a:rPr>
              <a:t>Carnivores </a:t>
            </a:r>
          </a:p>
        </p:txBody>
      </p:sp>
      <p:sp>
        <p:nvSpPr>
          <p:cNvPr id="57352" name="AutoShape 12"/>
          <p:cNvSpPr>
            <a:spLocks noChangeArrowheads="1"/>
          </p:cNvSpPr>
          <p:nvPr/>
        </p:nvSpPr>
        <p:spPr bwMode="auto">
          <a:xfrm>
            <a:off x="4284663" y="620713"/>
            <a:ext cx="504825" cy="215900"/>
          </a:xfrm>
          <a:prstGeom prst="rightArrow">
            <a:avLst>
              <a:gd name="adj1" fmla="val 50000"/>
              <a:gd name="adj2" fmla="val 5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3" name="Text Box 13"/>
          <p:cNvSpPr txBox="1">
            <a:spLocks noChangeArrowheads="1"/>
          </p:cNvSpPr>
          <p:nvPr/>
        </p:nvSpPr>
        <p:spPr bwMode="auto">
          <a:xfrm>
            <a:off x="5292725" y="333375"/>
            <a:ext cx="34194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400"/>
              <a:t>Omnivores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5"/>
    </mc:Choice>
    <mc:Fallback xmlns="">
      <p:transition spd="slow" advTm="29645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hip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16338"/>
            <a:ext cx="324167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5" descr="giraf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25538"/>
            <a:ext cx="32416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2" descr="rhi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4"/>
          <a:stretch>
            <a:fillRect/>
          </a:stretch>
        </p:blipFill>
        <p:spPr bwMode="auto">
          <a:xfrm>
            <a:off x="250825" y="1052513"/>
            <a:ext cx="3241675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 descr="gor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628775"/>
            <a:ext cx="302418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4" descr="elepha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16338"/>
            <a:ext cx="29527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7" descr="dinosaurs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92600"/>
            <a:ext cx="2952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250825" y="260350"/>
            <a:ext cx="48958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800"/>
              <a:t>Vegetarians</a:t>
            </a:r>
          </a:p>
        </p:txBody>
      </p:sp>
      <p:sp>
        <p:nvSpPr>
          <p:cNvPr id="58377" name="Text Box 10"/>
          <p:cNvSpPr txBox="1">
            <a:spLocks noChangeArrowheads="1"/>
          </p:cNvSpPr>
          <p:nvPr/>
        </p:nvSpPr>
        <p:spPr bwMode="auto">
          <a:xfrm>
            <a:off x="5148263" y="6021388"/>
            <a:ext cx="1081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400">
                <a:latin typeface="Comic Sans MS" panose="030F0702030302020204" pitchFamily="66" charset="0"/>
              </a:rPr>
              <a:t>90%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1"/>
    </mc:Choice>
    <mc:Fallback xmlns="">
      <p:transition spd="slow" advTm="1123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Grains, fruit + juice storage</a:t>
            </a:r>
          </a:p>
        </p:txBody>
      </p:sp>
      <p:pic>
        <p:nvPicPr>
          <p:cNvPr id="59395" name="Picture 4" descr="barley_se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382963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 descr="images4I5IFGV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31152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imagesNP21F9N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12875"/>
            <a:ext cx="295275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 descr="imagesRSYXU1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05263"/>
            <a:ext cx="2881313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Jesus%20Turning%20Water%20into%20w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060575"/>
            <a:ext cx="27686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4"/>
    </mc:Choice>
    <mc:Fallback xmlns="">
      <p:transition spd="slow" advTm="33654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Vermi-composting</a:t>
            </a:r>
          </a:p>
        </p:txBody>
      </p:sp>
      <p:pic>
        <p:nvPicPr>
          <p:cNvPr id="60419" name="Picture 3" descr="b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37063"/>
            <a:ext cx="2590800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 descr="fruit f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60045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6" descr="small liz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52513"/>
            <a:ext cx="273526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8" descr="vermicompos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35988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5" descr="small bir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852738"/>
            <a:ext cx="25209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7524750" y="5373688"/>
            <a:ext cx="12969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>
                <a:solidFill>
                  <a:schemeClr val="hlink"/>
                </a:solidFill>
                <a:latin typeface="Comic Sans MS" panose="030F0702030302020204" pitchFamily="66" charset="0"/>
              </a:rPr>
              <a:t>1% of space</a:t>
            </a:r>
          </a:p>
        </p:txBody>
      </p:sp>
      <p:pic>
        <p:nvPicPr>
          <p:cNvPr id="60425" name="Picture 10" descr="untitl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924175"/>
            <a:ext cx="28479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6"/>
    </mc:Choice>
    <mc:Fallback xmlns="">
      <p:transition spd="slow" advTm="40166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Fresh water</a:t>
            </a:r>
          </a:p>
        </p:txBody>
      </p:sp>
      <p:pic>
        <p:nvPicPr>
          <p:cNvPr id="61443" name="Picture 4" descr="imagesTBDJWAZ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504031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 descr="pexels-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33825"/>
            <a:ext cx="385127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1"/>
    </mc:Choice>
    <mc:Fallback xmlns="">
      <p:transition spd="slow" advTm="22671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How much water needed?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150" y="5157788"/>
            <a:ext cx="5699125" cy="14414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4400">
                <a:latin typeface="Comic Sans MS" panose="030F0702030302020204" pitchFamily="66" charset="0"/>
              </a:rPr>
              <a:t>4 million litres</a:t>
            </a:r>
          </a:p>
          <a:p>
            <a:pPr eaLnBrk="1" hangingPunct="1">
              <a:buFontTx/>
              <a:buNone/>
              <a:defRPr/>
            </a:pPr>
            <a:r>
              <a:rPr lang="en-GB" altLang="en-US" sz="3600">
                <a:solidFill>
                  <a:schemeClr val="hlink"/>
                </a:solidFill>
                <a:latin typeface="Comic Sans MS" panose="030F0702030302020204" pitchFamily="66" charset="0"/>
              </a:rPr>
              <a:t>9.4 %  of total ark volume</a:t>
            </a:r>
          </a:p>
        </p:txBody>
      </p:sp>
      <p:pic>
        <p:nvPicPr>
          <p:cNvPr id="62468" name="Picture 5" descr="drinking03-water-tap-ethiopia_13109_600x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8877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7" descr="Image result for wild animals drinking from water trough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28775"/>
            <a:ext cx="35274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3"/>
    </mc:Choice>
    <mc:Fallback xmlns="">
      <p:transition spd="slow" advTm="30933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3" name="Rectangle 13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260350"/>
            <a:ext cx="7272337" cy="1439863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Ancient water containers</a:t>
            </a:r>
          </a:p>
        </p:txBody>
      </p:sp>
      <p:pic>
        <p:nvPicPr>
          <p:cNvPr id="63491" name="Picture 6" descr="water containers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6"/>
          <a:stretch>
            <a:fillRect/>
          </a:stretch>
        </p:blipFill>
        <p:spPr bwMode="auto">
          <a:xfrm>
            <a:off x="6227763" y="1628775"/>
            <a:ext cx="24479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5" descr="water containers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 b="14145"/>
          <a:stretch>
            <a:fillRect/>
          </a:stretch>
        </p:blipFill>
        <p:spPr bwMode="auto">
          <a:xfrm>
            <a:off x="611188" y="1628775"/>
            <a:ext cx="28098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9" descr="water conatiners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4164" r="55331" b="27342"/>
          <a:stretch>
            <a:fillRect/>
          </a:stretch>
        </p:blipFill>
        <p:spPr bwMode="auto">
          <a:xfrm>
            <a:off x="5435600" y="4437063"/>
            <a:ext cx="33131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8" descr="water conatiners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1450"/>
            <a:ext cx="3636962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7" descr="water container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916113"/>
            <a:ext cx="30241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03"/>
    </mc:Choice>
    <mc:Fallback xmlns="">
      <p:transition spd="slow" advTm="32703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>
                <a:latin typeface="Comic Sans MS" panose="030F0702030302020204" pitchFamily="66" charset="0"/>
              </a:rPr>
              <a:t>Ark Capacity</a:t>
            </a:r>
            <a:br>
              <a:rPr lang="en-GB" altLang="en-US" sz="4000">
                <a:latin typeface="Comic Sans MS" panose="030F0702030302020204" pitchFamily="66" charset="0"/>
              </a:rPr>
            </a:br>
            <a:r>
              <a:rPr lang="en-GB" altLang="en-US" sz="4000">
                <a:latin typeface="Comic Sans MS" panose="030F0702030302020204" pitchFamily="66" charset="0"/>
              </a:rPr>
              <a:t>summary</a:t>
            </a:r>
            <a:endParaRPr lang="en-GB" altLang="en-US" sz="3200">
              <a:latin typeface="Comic Sans MS" panose="030F0702030302020204" pitchFamily="66" charset="0"/>
            </a:endParaRPr>
          </a:p>
        </p:txBody>
      </p:sp>
      <p:graphicFrame>
        <p:nvGraphicFramePr>
          <p:cNvPr id="645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50825" y="1905000"/>
          <a:ext cx="8569325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1" name="Chart" r:id="rId3" imgW="7620000" imgH="4286250" progId="Excel.Chart.8">
                  <p:embed/>
                </p:oleObj>
              </mc:Choice>
              <mc:Fallback>
                <p:oleObj name="Chart" r:id="rId3" imgW="7620000" imgH="4286250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05000"/>
                        <a:ext cx="8569325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16" name="Picture 4" descr="interi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2075"/>
            <a:ext cx="2735263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70"/>
    </mc:Choice>
    <mc:Fallback xmlns="">
      <p:transition spd="slow" advTm="3787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The biggest objection - Poo!</a:t>
            </a:r>
          </a:p>
        </p:txBody>
      </p:sp>
      <p:pic>
        <p:nvPicPr>
          <p:cNvPr id="65539" name="Picture 9" descr="inside 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365625"/>
            <a:ext cx="38163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10" descr="f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141663"/>
            <a:ext cx="13684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1" descr="r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141663"/>
            <a:ext cx="14398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13" descr="man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341438"/>
            <a:ext cx="27368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395288" y="4724400"/>
            <a:ext cx="48244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zh-CN" sz="32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Total faeces, urine + soiled bedding per day	</a:t>
            </a:r>
            <a:endParaRPr lang="en-GB" altLang="en-US" sz="32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336" name="Rectangle 16"/>
          <p:cNvSpPr>
            <a:spLocks noChangeArrowheads="1"/>
          </p:cNvSpPr>
          <p:nvPr/>
        </p:nvSpPr>
        <p:spPr bwMode="auto">
          <a:xfrm>
            <a:off x="0" y="1268413"/>
            <a:ext cx="61214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GB" altLang="zh-CN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What about all that manure?</a:t>
            </a:r>
          </a:p>
          <a:p>
            <a:pPr eaLnBrk="1" hangingPunct="1">
              <a:defRPr/>
            </a:pPr>
            <a:r>
              <a:rPr lang="en-GB" altLang="zh-CN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zh-CN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How did just 8 people cope? </a:t>
            </a:r>
          </a:p>
          <a:p>
            <a:pPr eaLnBrk="1" hangingPunct="1">
              <a:defRPr/>
            </a:pPr>
            <a:endParaRPr lang="en-GB" altLang="zh-CN" sz="32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buFontTx/>
              <a:buChar char="•"/>
              <a:defRPr/>
            </a:pPr>
            <a:r>
              <a:rPr lang="en-GB" altLang="zh-CN" sz="32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What about smells, explosive gases, and vermin?</a:t>
            </a:r>
            <a:endParaRPr lang="en-GB" altLang="en-US" sz="32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5545" name="Text Box 18"/>
          <p:cNvSpPr txBox="1">
            <a:spLocks noChangeArrowheads="1"/>
          </p:cNvSpPr>
          <p:nvPr/>
        </p:nvSpPr>
        <p:spPr bwMode="auto">
          <a:xfrm>
            <a:off x="1403350" y="5734050"/>
            <a:ext cx="2954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4000" b="1">
                <a:solidFill>
                  <a:schemeClr val="hlink"/>
                </a:solidFill>
                <a:latin typeface="Comic Sans MS" panose="030F0702030302020204" pitchFamily="66" charset="0"/>
              </a:rPr>
              <a:t>= 12 tons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68"/>
    </mc:Choice>
    <mc:Fallback xmlns="">
      <p:transition spd="slow" advTm="7406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900113" y="3386138"/>
            <a:ext cx="7632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‘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zh-CN" sz="4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‘The Border Sacrifice’</a:t>
            </a:r>
            <a:endParaRPr lang="en-GB" altLang="en-US" sz="4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2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989138"/>
            <a:ext cx="4716462" cy="3744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zh-CN" sz="4000"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  <a:t>	‘The ceremonies of the celestial and terrestrial sacrifices are those by which men serve ShangDi’. </a:t>
            </a:r>
          </a:p>
          <a:p>
            <a:pPr eaLnBrk="1" hangingPunct="1">
              <a:lnSpc>
                <a:spcPct val="80000"/>
              </a:lnSpc>
            </a:pPr>
            <a:endParaRPr lang="en-GB" altLang="zh-CN" sz="4000">
              <a:effectLst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4000">
              <a:effectLst/>
              <a:latin typeface="Comic Sans MS" panose="030F0702030302020204" pitchFamily="66" charset="0"/>
            </a:endParaRPr>
          </a:p>
        </p:txBody>
      </p:sp>
      <p:sp>
        <p:nvSpPr>
          <p:cNvPr id="12293" name="Rectangle 8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zh-CN" sz="2000"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2000">
              <a:effectLst/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zh-CN" sz="2400"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  <a:t>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altLang="zh-CN" sz="2400"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  <a:t>	Confucius  551- 479 BC</a:t>
            </a:r>
            <a:endParaRPr lang="en-GB" altLang="en-US" sz="2400">
              <a:effectLst/>
              <a:latin typeface="Comic Sans MS" panose="030F0702030302020204" pitchFamily="66" charset="0"/>
            </a:endParaRPr>
          </a:p>
        </p:txBody>
      </p:sp>
      <p:pic>
        <p:nvPicPr>
          <p:cNvPr id="12294" name="Picture 6" descr="images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060575"/>
            <a:ext cx="381635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9"/>
    </mc:Choice>
    <mc:Fallback xmlns="">
      <p:transition spd="slow" advTm="36629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earthwo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84538"/>
            <a:ext cx="3887787" cy="323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Self cleaning </a:t>
            </a:r>
            <a:br>
              <a:rPr lang="en-GB" altLang="en-US" sz="4800">
                <a:latin typeface="Comic Sans MS" panose="030F0702030302020204" pitchFamily="66" charset="0"/>
              </a:rPr>
            </a:br>
            <a:r>
              <a:rPr lang="en-GB" altLang="en-US" sz="4800">
                <a:latin typeface="Comic Sans MS" panose="030F0702030302020204" pitchFamily="66" charset="0"/>
              </a:rPr>
              <a:t>enclosures</a:t>
            </a:r>
          </a:p>
        </p:txBody>
      </p:sp>
      <p:pic>
        <p:nvPicPr>
          <p:cNvPr id="6656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20938"/>
            <a:ext cx="4968875" cy="4089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5" name="Picture 5" descr="self-contained-animal-pens-in-noah-a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4445000" y="557213"/>
            <a:ext cx="444658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77"/>
    </mc:Choice>
    <mc:Fallback xmlns="">
      <p:transition spd="slow" advTm="68277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Hazardous noxious gases</a:t>
            </a:r>
          </a:p>
        </p:txBody>
      </p:sp>
      <p:pic>
        <p:nvPicPr>
          <p:cNvPr id="67587" name="Picture 5" descr="explosive g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0"/>
          <a:stretch>
            <a:fillRect/>
          </a:stretch>
        </p:blipFill>
        <p:spPr bwMode="auto">
          <a:xfrm>
            <a:off x="4427538" y="1557338"/>
            <a:ext cx="453707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6" descr="g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45370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 descr="ga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992" b="10590"/>
          <a:stretch>
            <a:fillRect/>
          </a:stretch>
        </p:blipFill>
        <p:spPr bwMode="auto">
          <a:xfrm>
            <a:off x="3779838" y="2492375"/>
            <a:ext cx="177641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8"/>
          <p:cNvSpPr txBox="1">
            <a:spLocks noChangeArrowheads="1"/>
          </p:cNvSpPr>
          <p:nvPr/>
        </p:nvSpPr>
        <p:spPr bwMode="auto">
          <a:xfrm>
            <a:off x="1116013" y="1916113"/>
            <a:ext cx="216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67591" name="Text Box 9"/>
          <p:cNvSpPr txBox="1">
            <a:spLocks noChangeArrowheads="1"/>
          </p:cNvSpPr>
          <p:nvPr/>
        </p:nvSpPr>
        <p:spPr bwMode="auto">
          <a:xfrm>
            <a:off x="468313" y="1700213"/>
            <a:ext cx="37433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>
                <a:latin typeface="Comic Sans MS" panose="030F0702030302020204" pitchFamily="66" charset="0"/>
              </a:rPr>
              <a:t>from 84 tons of manure a week</a:t>
            </a:r>
          </a:p>
        </p:txBody>
      </p:sp>
      <p:sp>
        <p:nvSpPr>
          <p:cNvPr id="67592" name="Text Box 10"/>
          <p:cNvSpPr txBox="1">
            <a:spLocks noChangeArrowheads="1"/>
          </p:cNvSpPr>
          <p:nvPr/>
        </p:nvSpPr>
        <p:spPr bwMode="auto">
          <a:xfrm>
            <a:off x="6227763" y="5373688"/>
            <a:ext cx="21605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800">
              <a:latin typeface="Comic Sans MS" panose="030F0702030302020204" pitchFamily="66" charset="0"/>
            </a:endParaRPr>
          </a:p>
        </p:txBody>
      </p:sp>
      <p:sp>
        <p:nvSpPr>
          <p:cNvPr id="67593" name="Rectangle 11"/>
          <p:cNvSpPr>
            <a:spLocks noChangeArrowheads="1"/>
          </p:cNvSpPr>
          <p:nvPr/>
        </p:nvSpPr>
        <p:spPr bwMode="auto">
          <a:xfrm>
            <a:off x="5508625" y="4797425"/>
            <a:ext cx="40671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600">
                <a:latin typeface="Comic Sans MS" panose="030F0702030302020204" pitchFamily="66" charset="0"/>
              </a:rPr>
              <a:t>Air ventilation systems on  ancient ships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0"/>
    </mc:Choice>
    <mc:Fallback xmlns="">
      <p:transition spd="slow" advTm="4291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New_Scientist_6_Feb_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0" t="7735" b="80592"/>
          <a:stretch>
            <a:fillRect/>
          </a:stretch>
        </p:blipFill>
        <p:spPr bwMode="auto">
          <a:xfrm>
            <a:off x="323850" y="260350"/>
            <a:ext cx="51831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7"/>
          <p:cNvSpPr>
            <a:spLocks noChangeArrowheads="1"/>
          </p:cNvSpPr>
          <p:nvPr/>
        </p:nvSpPr>
        <p:spPr bwMode="auto">
          <a:xfrm>
            <a:off x="0" y="2060575"/>
            <a:ext cx="9144000" cy="47894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GB" altLang="en-US" sz="2800" b="1">
                <a:solidFill>
                  <a:schemeClr val="bg2"/>
                </a:solidFill>
                <a:latin typeface="Arial" panose="020B0604020202020204" pitchFamily="34" charset="0"/>
              </a:rPr>
              <a:t>‘Stink bomb gas puts mice into suspended animation’</a:t>
            </a:r>
          </a:p>
          <a:p>
            <a:pPr eaLnBrk="1" hangingPunct="1"/>
            <a:endParaRPr lang="en-GB" altLang="en-US" sz="2800" b="1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 sz="2800">
                <a:solidFill>
                  <a:schemeClr val="bg2"/>
                </a:solidFill>
                <a:latin typeface="Arial" panose="020B0604020202020204" pitchFamily="34" charset="0"/>
              </a:rPr>
              <a:t>‘Suspended animation has been deliberately induced in a species of mouse. The first time such a feat has been achieved, say the procedure's pioneers. If a similar response could be triggered in humans, there would be major healthcare benefits, and suspended animation on long-haul space flights would move a step closer. The mice were induced to fall into their deep sleep after being exposed to</a:t>
            </a:r>
            <a:r>
              <a:rPr lang="en-GB" altLang="en-US" sz="2800" b="1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hydrogen sulphide.’</a:t>
            </a:r>
          </a:p>
        </p:txBody>
      </p:sp>
      <p:pic>
        <p:nvPicPr>
          <p:cNvPr id="68612" name="Picture 9" descr="images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t="3816" r="9502" b="7718"/>
          <a:stretch>
            <a:fillRect/>
          </a:stretch>
        </p:blipFill>
        <p:spPr bwMode="auto">
          <a:xfrm>
            <a:off x="6156325" y="0"/>
            <a:ext cx="29876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 Box 10"/>
          <p:cNvSpPr txBox="1">
            <a:spLocks noChangeArrowheads="1"/>
          </p:cNvSpPr>
          <p:nvPr/>
        </p:nvSpPr>
        <p:spPr bwMode="auto">
          <a:xfrm>
            <a:off x="1258888" y="1484313"/>
            <a:ext cx="34559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b="1">
                <a:latin typeface="Arial" panose="020B0604020202020204" pitchFamily="34" charset="0"/>
              </a:rPr>
              <a:t>19:00 21 April 2005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821"/>
    </mc:Choice>
    <mc:Fallback xmlns="">
      <p:transition spd="slow" advTm="205821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/>
              <a:t>Children’s story or True?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endParaRPr lang="en-US" altLang="en-US" sz="2800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z="2800"/>
          </a:p>
        </p:txBody>
      </p:sp>
      <p:pic>
        <p:nvPicPr>
          <p:cNvPr id="69637" name="Picture 7" descr="images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40322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8" descr="images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16113"/>
            <a:ext cx="403225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86"/>
    </mc:Choice>
    <mc:Fallback xmlns="">
      <p:transition spd="slow" advTm="14686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two-peaks-of-arar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64235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5" descr="noahs-ark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86423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7" descr="imag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864235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32"/>
    </mc:Choice>
    <mc:Fallback xmlns="">
      <p:transition spd="slow" advTm="64932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ShangDi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" t="9680" r="16948"/>
          <a:stretch>
            <a:fillRect/>
          </a:stretch>
        </p:blipFill>
        <p:spPr>
          <a:xfrm>
            <a:off x="684213" y="476250"/>
            <a:ext cx="2590800" cy="2520950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683" name="Picture 6" descr="Noah's Ark a Feasibility Stu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r="4646" b="2420"/>
          <a:stretch>
            <a:fillRect/>
          </a:stretch>
        </p:blipFill>
        <p:spPr bwMode="auto">
          <a:xfrm>
            <a:off x="2987675" y="1628775"/>
            <a:ext cx="30130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7" descr="images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2"/>
          <a:stretch>
            <a:fillRect/>
          </a:stretch>
        </p:blipFill>
        <p:spPr bwMode="auto">
          <a:xfrm>
            <a:off x="5651500" y="4005263"/>
            <a:ext cx="27368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56"/>
    </mc:Choice>
    <mc:Fallback xmlns="">
      <p:transition spd="slow" advTm="70356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4967287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Matthew 24:31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5689600" cy="4330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>
                <a:latin typeface="Comic Sans MS" panose="030F0702030302020204" pitchFamily="66" charset="0"/>
              </a:rPr>
              <a:t>	‘The arrival of the son of man will take place in times like Noah’s. Before the great flood, everyone was carrying on as usual, having a good time, right up to the day Noah entered the ark. They knew nothing until the flood hit them, and swept everyone away’</a:t>
            </a:r>
          </a:p>
        </p:txBody>
      </p:sp>
      <p:pic>
        <p:nvPicPr>
          <p:cNvPr id="72708" name="Picture 9" descr="mans wickednes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" t="1657" r="2573" b="1945"/>
          <a:stretch>
            <a:fillRect/>
          </a:stretch>
        </p:blipFill>
        <p:spPr bwMode="auto">
          <a:xfrm>
            <a:off x="5741988" y="1700213"/>
            <a:ext cx="32226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85"/>
    </mc:Choice>
    <mc:Fallback xmlns="">
      <p:transition spd="slow" advTm="45085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rainbow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8604250" cy="6291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2"/>
    </mc:Choice>
    <mc:Fallback xmlns="">
      <p:transition spd="slow" advTm="7832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images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82804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6"/>
          <p:cNvSpPr txBox="1">
            <a:spLocks noChangeArrowheads="1"/>
          </p:cNvSpPr>
          <p:nvPr/>
        </p:nvSpPr>
        <p:spPr bwMode="auto">
          <a:xfrm>
            <a:off x="4787900" y="6237288"/>
            <a:ext cx="403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>
                <a:latin typeface="Comic Sans MS" panose="030F0702030302020204" pitchFamily="66" charset="0"/>
              </a:rPr>
              <a:t>            Presentation:- David Wright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3"/>
    </mc:Choice>
    <mc:Fallback xmlns="">
      <p:transition spd="slow" advTm="774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zh-CN" sz="480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Quote from the Ming Dynasty</a:t>
            </a:r>
            <a:endParaRPr lang="en-GB" altLang="en-US" sz="28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5508625" cy="48244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zh-CN" sz="2800" i="1"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  <a:t>	‘Of old in the beginning, there was great chaos, without form and dark. The planets had not begun to revolve, or the sun and moon to shine. You, O Spiritual Sovereign first divided the grosser parts from the purer. You made heaven. You made earth. You made man. All things with their reproducing power got their being’.</a:t>
            </a:r>
            <a:endParaRPr lang="en-GB" altLang="en-US" sz="2800" i="1">
              <a:effectLst/>
              <a:latin typeface="Comic Sans MS" panose="030F0702030302020204" pitchFamily="66" charset="0"/>
            </a:endParaRPr>
          </a:p>
        </p:txBody>
      </p:sp>
      <p:pic>
        <p:nvPicPr>
          <p:cNvPr id="13316" name="Picture 13" descr="Sunset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44675"/>
            <a:ext cx="3455988" cy="3960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5867400" y="5949950"/>
            <a:ext cx="3059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zh-CN" sz="28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rPr>
              <a:t>1300-1600 AD</a:t>
            </a:r>
            <a:endParaRPr lang="en-GB" altLang="en-US" sz="28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45"/>
    </mc:Choice>
    <mc:Fallback xmlns="">
      <p:transition spd="slow" advTm="4584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893175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altLang="en-US" sz="4800" b="1">
                <a:latin typeface="Comic Sans MS" panose="030F0702030302020204" pitchFamily="66" charset="0"/>
              </a:rPr>
              <a:t>Ancient Chinese description of Dao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44675"/>
            <a:ext cx="6337300" cy="20891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The Dao exists as one.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One exists as two.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Two exist as three, and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Three create e</a:t>
            </a:r>
            <a:r>
              <a:rPr lang="en-GB" altLang="zh-CN" sz="4000">
                <a:effectLst/>
                <a:latin typeface="Comic Sans MS" panose="030F0702030302020204" pitchFamily="66" charset="0"/>
                <a:ea typeface="宋体" panose="02010600030101010101" pitchFamily="2" charset="-122"/>
              </a:rPr>
              <a:t>verything</a:t>
            </a:r>
            <a:r>
              <a:rPr lang="en-GB" altLang="zh-CN" sz="4000">
                <a:latin typeface="Comic Sans MS" panose="030F0702030302020204" pitchFamily="66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900113" y="4697413"/>
            <a:ext cx="7704137" cy="2160587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	‘</a:t>
            </a:r>
            <a:r>
              <a:rPr lang="en-GB" altLang="zh-CN" i="1">
                <a:latin typeface="Comic Sans MS" panose="030F0702030302020204" pitchFamily="66" charset="0"/>
                <a:ea typeface="宋体" panose="02010600030101010101" pitchFamily="2" charset="-122"/>
              </a:rPr>
              <a:t>For there are three who bear witness in heaven: the Father, the Word, and the Holy Sprit: and these three are one’.			1 John 5:7</a:t>
            </a:r>
            <a:r>
              <a:rPr lang="en-GB" altLang="zh-CN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endParaRPr lang="en-GB" altLang="en-US">
              <a:latin typeface="Comic Sans MS" panose="030F0702030302020204" pitchFamily="66" charset="0"/>
            </a:endParaRPr>
          </a:p>
        </p:txBody>
      </p:sp>
      <p:pic>
        <p:nvPicPr>
          <p:cNvPr id="14341" name="Picture 6" descr="Blue hi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916113"/>
            <a:ext cx="2149475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1"/>
    </mc:Choice>
    <mc:Fallback xmlns="">
      <p:transition spd="slow" advTm="3966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en-US" sz="4800">
                <a:latin typeface="Comic Sans MS" panose="030F0702030302020204" pitchFamily="66" charset="0"/>
              </a:rPr>
              <a:t>Oracle bones and shells</a:t>
            </a:r>
          </a:p>
        </p:txBody>
      </p:sp>
      <p:pic>
        <p:nvPicPr>
          <p:cNvPr id="15363" name="Picture 6" descr="images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1589088"/>
            <a:ext cx="7150100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images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149725"/>
            <a:ext cx="2733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7"/>
    </mc:Choice>
    <mc:Fallback xmlns="">
      <p:transition spd="slow" advTm="6367"/>
    </mc:Fallback>
  </mc:AlternateContent>
</p:sld>
</file>

<file path=ppt/theme/theme1.xml><?xml version="1.0" encoding="utf-8"?>
<a:theme xmlns:a="http://schemas.openxmlformats.org/drawingml/2006/main" name="1_Ocean">
  <a:themeElements>
    <a:clrScheme name="1_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1_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4017</TotalTime>
  <Words>867</Words>
  <Application>Microsoft Office PowerPoint</Application>
  <PresentationFormat>On-screen Show (4:3)</PresentationFormat>
  <Paragraphs>254</Paragraphs>
  <Slides>68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宋体</vt:lpstr>
      <vt:lpstr>Arial</vt:lpstr>
      <vt:lpstr>Comic Sans MS</vt:lpstr>
      <vt:lpstr>Tahoma</vt:lpstr>
      <vt:lpstr>Wingdings</vt:lpstr>
      <vt:lpstr>1_Ocean</vt:lpstr>
      <vt:lpstr>Chart</vt:lpstr>
      <vt:lpstr>Noah’s  Ark  Was it feasible?</vt:lpstr>
      <vt:lpstr>PowerPoint Presentation</vt:lpstr>
      <vt:lpstr>PowerPoint Presentation</vt:lpstr>
      <vt:lpstr>‘Hieroglyphics’ </vt:lpstr>
      <vt:lpstr>PowerPoint Presentation</vt:lpstr>
      <vt:lpstr>‘The Border Sacrifice’</vt:lpstr>
      <vt:lpstr>Quote from the Ming Dynasty</vt:lpstr>
      <vt:lpstr>Ancient Chinese description of Dao</vt:lpstr>
      <vt:lpstr>Oracle bones and shells</vt:lpstr>
      <vt:lpstr>Bronze-ware pictograph </vt:lpstr>
      <vt:lpstr>PowerPoint Presentation</vt:lpstr>
      <vt:lpstr>‘Forbidden’</vt:lpstr>
      <vt:lpstr>‘Covet’</vt:lpstr>
      <vt:lpstr>‘Devil’</vt:lpstr>
      <vt:lpstr>‘Stumble or fall’</vt:lpstr>
      <vt:lpstr>‘Alone’</vt:lpstr>
      <vt:lpstr>‘Naked’</vt:lpstr>
      <vt:lpstr>‘Violent, fierce, aggression’</vt:lpstr>
      <vt:lpstr> ‘Righteousness’</vt:lpstr>
      <vt:lpstr>‘Snake’</vt:lpstr>
      <vt:lpstr>PowerPoint Presentation</vt:lpstr>
      <vt:lpstr>Legends about a universal flood</vt:lpstr>
      <vt:lpstr>Agreement on 3 features</vt:lpstr>
      <vt:lpstr>Most agree a 4th feature</vt:lpstr>
      <vt:lpstr>Chinese legendary  hero</vt:lpstr>
      <vt:lpstr>‘In the beginning’</vt:lpstr>
      <vt:lpstr>‘Boat/ship’</vt:lpstr>
      <vt:lpstr>PowerPoint Presentation</vt:lpstr>
      <vt:lpstr>Three  Questions</vt:lpstr>
      <vt:lpstr>How many animals? </vt:lpstr>
      <vt:lpstr>How many  animals 1. ? </vt:lpstr>
      <vt:lpstr>How many  animals 2 ? </vt:lpstr>
      <vt:lpstr>Hebrew terminology rules out all invertebrates – example:</vt:lpstr>
      <vt:lpstr>PowerPoint Presentation</vt:lpstr>
      <vt:lpstr>PowerPoint Presentation</vt:lpstr>
      <vt:lpstr>PowerPoint Presentation</vt:lpstr>
      <vt:lpstr>Criticisms</vt:lpstr>
      <vt:lpstr>Rafts of floating Tsunami vegetation + debris</vt:lpstr>
      <vt:lpstr>So how many animals  in total went on board  the Ark?</vt:lpstr>
      <vt:lpstr>Kind or species? </vt:lpstr>
      <vt:lpstr>PowerPoint Presentation</vt:lpstr>
      <vt:lpstr>Was the ark big enough?</vt:lpstr>
      <vt:lpstr>Ark dimensions</vt:lpstr>
      <vt:lpstr>PowerPoint Presentation</vt:lpstr>
      <vt:lpstr>PowerPoint Presentation</vt:lpstr>
      <vt:lpstr>First ship built larger than Ark</vt:lpstr>
      <vt:lpstr>PowerPoint Presentation</vt:lpstr>
      <vt:lpstr>Food and Water?  </vt:lpstr>
      <vt:lpstr>Specialist feeders 1</vt:lpstr>
      <vt:lpstr>Specialist feeders 2</vt:lpstr>
      <vt:lpstr>PowerPoint Presentation</vt:lpstr>
      <vt:lpstr>PowerPoint Presentation</vt:lpstr>
      <vt:lpstr>Grains, fruit + juice storage</vt:lpstr>
      <vt:lpstr>Vermi-composting</vt:lpstr>
      <vt:lpstr>Fresh water</vt:lpstr>
      <vt:lpstr>How much water needed?</vt:lpstr>
      <vt:lpstr>Ancient water containers</vt:lpstr>
      <vt:lpstr>Ark Capacity summary</vt:lpstr>
      <vt:lpstr>The biggest objection - Poo!</vt:lpstr>
      <vt:lpstr>Self cleaning  enclosures</vt:lpstr>
      <vt:lpstr>Hazardous noxious gases</vt:lpstr>
      <vt:lpstr>PowerPoint Presentation</vt:lpstr>
      <vt:lpstr>Children’s story or True?</vt:lpstr>
      <vt:lpstr>PowerPoint Presentation</vt:lpstr>
      <vt:lpstr>PowerPoint Presentation</vt:lpstr>
      <vt:lpstr>Matthew 24:31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hantsnet</dc:creator>
  <cp:lastModifiedBy>Richard Down</cp:lastModifiedBy>
  <cp:revision>49</cp:revision>
  <dcterms:created xsi:type="dcterms:W3CDTF">2014-08-16T14:53:11Z</dcterms:created>
  <dcterms:modified xsi:type="dcterms:W3CDTF">2017-04-14T21:01:13Z</dcterms:modified>
</cp:coreProperties>
</file>